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12192000" cy="6858000"/>
  <p:notesSz cx="7315200" cy="9601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uest User" initials="GU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75E"/>
    <a:srgbClr val="F5E9C4"/>
    <a:srgbClr val="4AB5C4"/>
    <a:srgbClr val="FFE38F"/>
    <a:srgbClr val="FFD045"/>
    <a:srgbClr val="FFBF00"/>
    <a:srgbClr val="DBAF2A"/>
    <a:srgbClr val="EBD081"/>
    <a:srgbClr val="D9B54A"/>
    <a:srgbClr val="DBA4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528B101-2D61-4D60-A987-BF287A5F97EB}" v="125" dt="2020-08-24T17:18:22.740"/>
    <p1510:client id="{905F98B1-D0A8-4141-9A95-7066A6918CC3}" v="824" dt="2020-08-19T19:24:24.860"/>
    <p1510:client id="{D88562BD-C146-4697-A62E-1D0364E1EC5A}" v="1" dt="2020-08-24T16:36:54.384"/>
    <p1510:client id="{DF1D3E5E-185F-4B5D-A639-7D562A612182}" v="5" dt="2020-08-25T18:37:14.081"/>
    <p1510:client id="{E2759D5C-6E5B-46D4-B768-3BB2CE928B08}" v="165" dt="2020-08-24T17:04:12.42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9" d="100"/>
          <a:sy n="99" d="100"/>
        </p:scale>
        <p:origin x="390" y="90"/>
      </p:cViewPr>
      <p:guideLst>
        <p:guide orient="horz" pos="2183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commentAuthors" Target="commentAuthors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uest User" providerId="Windows Live" clId="Web-{2528B101-2D61-4D60-A987-BF287A5F97EB}"/>
    <pc:docChg chg="modSld">
      <pc:chgData name="Guest User" userId="" providerId="Windows Live" clId="Web-{2528B101-2D61-4D60-A987-BF287A5F97EB}" dt="2020-08-24T17:18:22.724" v="121" actId="20577"/>
      <pc:docMkLst>
        <pc:docMk/>
      </pc:docMkLst>
      <pc:sldChg chg="modSp">
        <pc:chgData name="Guest User" userId="" providerId="Windows Live" clId="Web-{2528B101-2D61-4D60-A987-BF287A5F97EB}" dt="2020-08-24T17:18:22.724" v="120" actId="20577"/>
        <pc:sldMkLst>
          <pc:docMk/>
          <pc:sldMk cId="2842144855" sldId="256"/>
        </pc:sldMkLst>
        <pc:spChg chg="mod">
          <ac:chgData name="Guest User" userId="" providerId="Windows Live" clId="Web-{2528B101-2D61-4D60-A987-BF287A5F97EB}" dt="2020-08-24T17:18:07.115" v="94" actId="20577"/>
          <ac:spMkLst>
            <pc:docMk/>
            <pc:sldMk cId="2842144855" sldId="256"/>
            <ac:spMk id="62" creationId="{0E670C90-C453-447F-BBD8-B85FCAEA9122}"/>
          </ac:spMkLst>
        </pc:spChg>
        <pc:spChg chg="mod">
          <ac:chgData name="Guest User" userId="" providerId="Windows Live" clId="Web-{2528B101-2D61-4D60-A987-BF287A5F97EB}" dt="2020-08-24T17:18:22.724" v="120" actId="20577"/>
          <ac:spMkLst>
            <pc:docMk/>
            <pc:sldMk cId="2842144855" sldId="256"/>
            <ac:spMk id="64" creationId="{D2460B38-A41F-4335-891E-47BE07E87AF6}"/>
          </ac:spMkLst>
        </pc:spChg>
        <pc:spChg chg="mod">
          <ac:chgData name="Guest User" userId="" providerId="Windows Live" clId="Web-{2528B101-2D61-4D60-A987-BF287A5F97EB}" dt="2020-08-24T17:17:47.036" v="76" actId="20577"/>
          <ac:spMkLst>
            <pc:docMk/>
            <pc:sldMk cId="2842144855" sldId="256"/>
            <ac:spMk id="65" creationId="{984CBA4A-08AD-4810-84FA-E051FE8BF606}"/>
          </ac:spMkLst>
        </pc:spChg>
      </pc:sldChg>
    </pc:docChg>
  </pc:docChgLst>
  <pc:docChgLst>
    <pc:chgData name="Guest User" providerId="Windows Live" clId="Web-{DF1D3E5E-185F-4B5D-A639-7D562A612182}"/>
    <pc:docChg chg="modSld">
      <pc:chgData name="Guest User" userId="" providerId="Windows Live" clId="Web-{DF1D3E5E-185F-4B5D-A639-7D562A612182}" dt="2020-08-25T18:37:11.660" v="3" actId="20577"/>
      <pc:docMkLst>
        <pc:docMk/>
      </pc:docMkLst>
      <pc:sldChg chg="modSp">
        <pc:chgData name="Guest User" userId="" providerId="Windows Live" clId="Web-{DF1D3E5E-185F-4B5D-A639-7D562A612182}" dt="2020-08-25T18:37:11.660" v="2" actId="20577"/>
        <pc:sldMkLst>
          <pc:docMk/>
          <pc:sldMk cId="814793467" sldId="257"/>
        </pc:sldMkLst>
        <pc:spChg chg="mod">
          <ac:chgData name="Guest User" userId="" providerId="Windows Live" clId="Web-{DF1D3E5E-185F-4B5D-A639-7D562A612182}" dt="2020-08-25T18:37:11.660" v="2" actId="20577"/>
          <ac:spMkLst>
            <pc:docMk/>
            <pc:sldMk cId="814793467" sldId="257"/>
            <ac:spMk id="5" creationId="{FCFB4A92-45F8-4CF3-AE5F-16C28C72D656}"/>
          </ac:spMkLst>
        </pc:spChg>
      </pc:sldChg>
    </pc:docChg>
  </pc:docChgLst>
  <pc:docChgLst>
    <pc:chgData name="Guest User" providerId="Windows Live" clId="Web-{E2759D5C-6E5B-46D4-B768-3BB2CE928B08}"/>
    <pc:docChg chg="modSld">
      <pc:chgData name="Guest User" userId="" providerId="Windows Live" clId="Web-{E2759D5C-6E5B-46D4-B768-3BB2CE928B08}" dt="2020-08-24T17:04:12.426" v="162" actId="20577"/>
      <pc:docMkLst>
        <pc:docMk/>
      </pc:docMkLst>
      <pc:sldChg chg="modSp">
        <pc:chgData name="Guest User" userId="" providerId="Windows Live" clId="Web-{E2759D5C-6E5B-46D4-B768-3BB2CE928B08}" dt="2020-08-24T17:04:12.426" v="161" actId="20577"/>
        <pc:sldMkLst>
          <pc:docMk/>
          <pc:sldMk cId="2842144855" sldId="256"/>
        </pc:sldMkLst>
        <pc:spChg chg="mod">
          <ac:chgData name="Guest User" userId="" providerId="Windows Live" clId="Web-{E2759D5C-6E5B-46D4-B768-3BB2CE928B08}" dt="2020-08-24T17:04:12.426" v="161" actId="20577"/>
          <ac:spMkLst>
            <pc:docMk/>
            <pc:sldMk cId="2842144855" sldId="256"/>
            <ac:spMk id="62" creationId="{0E670C90-C453-447F-BBD8-B85FCAEA9122}"/>
          </ac:spMkLst>
        </pc:spChg>
        <pc:spChg chg="mod">
          <ac:chgData name="Guest User" userId="" providerId="Windows Live" clId="Web-{E2759D5C-6E5B-46D4-B768-3BB2CE928B08}" dt="2020-08-24T16:44:03.855" v="99" actId="1076"/>
          <ac:spMkLst>
            <pc:docMk/>
            <pc:sldMk cId="2842144855" sldId="256"/>
            <ac:spMk id="63" creationId="{411DB86F-02C9-4516-9799-0A1D83147273}"/>
          </ac:spMkLst>
        </pc:spChg>
        <pc:spChg chg="mod">
          <ac:chgData name="Guest User" userId="" providerId="Windows Live" clId="Web-{E2759D5C-6E5B-46D4-B768-3BB2CE928B08}" dt="2020-08-24T17:03:39.908" v="155" actId="20577"/>
          <ac:spMkLst>
            <pc:docMk/>
            <pc:sldMk cId="2842144855" sldId="256"/>
            <ac:spMk id="64" creationId="{D2460B38-A41F-4335-891E-47BE07E87AF6}"/>
          </ac:spMkLst>
        </pc:spChg>
        <pc:spChg chg="mod">
          <ac:chgData name="Guest User" userId="" providerId="Windows Live" clId="Web-{E2759D5C-6E5B-46D4-B768-3BB2CE928B08}" dt="2020-08-24T17:04:05.300" v="158" actId="20577"/>
          <ac:spMkLst>
            <pc:docMk/>
            <pc:sldMk cId="2842144855" sldId="256"/>
            <ac:spMk id="65" creationId="{984CBA4A-08AD-4810-84FA-E051FE8BF606}"/>
          </ac:spMkLst>
        </pc:spChg>
      </pc:sldChg>
      <pc:sldChg chg="modSp delCm">
        <pc:chgData name="Guest User" userId="" providerId="Windows Live" clId="Web-{E2759D5C-6E5B-46D4-B768-3BB2CE928B08}" dt="2020-08-24T16:41:22.142" v="13" actId="1076"/>
        <pc:sldMkLst>
          <pc:docMk/>
          <pc:sldMk cId="814793467" sldId="257"/>
        </pc:sldMkLst>
        <pc:spChg chg="mod">
          <ac:chgData name="Guest User" userId="" providerId="Windows Live" clId="Web-{E2759D5C-6E5B-46D4-B768-3BB2CE928B08}" dt="2020-08-24T16:40:57.219" v="7" actId="1076"/>
          <ac:spMkLst>
            <pc:docMk/>
            <pc:sldMk cId="814793467" sldId="257"/>
            <ac:spMk id="2" creationId="{00257425-0C52-490A-BECC-4A2042E0BAA2}"/>
          </ac:spMkLst>
        </pc:spChg>
        <pc:spChg chg="mod">
          <ac:chgData name="Guest User" userId="" providerId="Windows Live" clId="Web-{E2759D5C-6E5B-46D4-B768-3BB2CE928B08}" dt="2020-08-24T16:41:22.142" v="13" actId="1076"/>
          <ac:spMkLst>
            <pc:docMk/>
            <pc:sldMk cId="814793467" sldId="257"/>
            <ac:spMk id="5" creationId="{FCFB4A92-45F8-4CF3-AE5F-16C28C72D656}"/>
          </ac:spMkLst>
        </pc:spChg>
        <pc:spChg chg="mod">
          <ac:chgData name="Guest User" userId="" providerId="Windows Live" clId="Web-{E2759D5C-6E5B-46D4-B768-3BB2CE928B08}" dt="2020-08-24T16:41:16.954" v="11" actId="20577"/>
          <ac:spMkLst>
            <pc:docMk/>
            <pc:sldMk cId="814793467" sldId="257"/>
            <ac:spMk id="9" creationId="{85F2D3B0-DED5-4FBA-8B31-22E7AE96DC1F}"/>
          </ac:spMkLst>
        </pc:spChg>
      </pc:sldChg>
    </pc:docChg>
  </pc:docChgLst>
  <pc:docChgLst>
    <pc:chgData name="Loran Zenonian" userId="460a3ab565dd07b8" providerId="LiveId" clId="{905F98B1-D0A8-4141-9A95-7066A6918CC3}"/>
    <pc:docChg chg="undo custSel modSld">
      <pc:chgData name="Loran Zenonian" userId="460a3ab565dd07b8" providerId="LiveId" clId="{905F98B1-D0A8-4141-9A95-7066A6918CC3}" dt="2020-08-24T18:06:16.701" v="3638" actId="20577"/>
      <pc:docMkLst>
        <pc:docMk/>
      </pc:docMkLst>
      <pc:sldChg chg="addSp delSp modSp mod">
        <pc:chgData name="Loran Zenonian" userId="460a3ab565dd07b8" providerId="LiveId" clId="{905F98B1-D0A8-4141-9A95-7066A6918CC3}" dt="2020-08-19T22:58:26.008" v="3633" actId="20577"/>
        <pc:sldMkLst>
          <pc:docMk/>
          <pc:sldMk cId="2842144855" sldId="256"/>
        </pc:sldMkLst>
        <pc:spChg chg="mod">
          <ac:chgData name="Loran Zenonian" userId="460a3ab565dd07b8" providerId="LiveId" clId="{905F98B1-D0A8-4141-9A95-7066A6918CC3}" dt="2020-08-17T18:01:36.571" v="2346" actId="113"/>
          <ac:spMkLst>
            <pc:docMk/>
            <pc:sldMk cId="2842144855" sldId="256"/>
            <ac:spMk id="3" creationId="{14911880-791B-4565-AAAA-5F3411D5A9E2}"/>
          </ac:spMkLst>
        </pc:spChg>
        <pc:spChg chg="mod">
          <ac:chgData name="Loran Zenonian" userId="460a3ab565dd07b8" providerId="LiveId" clId="{905F98B1-D0A8-4141-9A95-7066A6918CC3}" dt="2020-08-17T17:47:55.055" v="1794" actId="164"/>
          <ac:spMkLst>
            <pc:docMk/>
            <pc:sldMk cId="2842144855" sldId="256"/>
            <ac:spMk id="4" creationId="{D5A8291F-BCB8-4F9D-BEFF-C479875020DA}"/>
          </ac:spMkLst>
        </pc:spChg>
        <pc:spChg chg="mod">
          <ac:chgData name="Loran Zenonian" userId="460a3ab565dd07b8" providerId="LiveId" clId="{905F98B1-D0A8-4141-9A95-7066A6918CC3}" dt="2020-08-17T17:47:55.055" v="1794" actId="164"/>
          <ac:spMkLst>
            <pc:docMk/>
            <pc:sldMk cId="2842144855" sldId="256"/>
            <ac:spMk id="5" creationId="{ECD23628-FF9A-4CBF-8EF2-49016F20811F}"/>
          </ac:spMkLst>
        </pc:spChg>
        <pc:spChg chg="mod">
          <ac:chgData name="Loran Zenonian" userId="460a3ab565dd07b8" providerId="LiveId" clId="{905F98B1-D0A8-4141-9A95-7066A6918CC3}" dt="2020-08-17T17:47:55.055" v="1794" actId="164"/>
          <ac:spMkLst>
            <pc:docMk/>
            <pc:sldMk cId="2842144855" sldId="256"/>
            <ac:spMk id="6" creationId="{3473B223-FDA7-4580-93CE-3E6C664FBDDD}"/>
          </ac:spMkLst>
        </pc:spChg>
        <pc:spChg chg="mod">
          <ac:chgData name="Loran Zenonian" userId="460a3ab565dd07b8" providerId="LiveId" clId="{905F98B1-D0A8-4141-9A95-7066A6918CC3}" dt="2020-08-17T17:47:55.055" v="1794" actId="164"/>
          <ac:spMkLst>
            <pc:docMk/>
            <pc:sldMk cId="2842144855" sldId="256"/>
            <ac:spMk id="7" creationId="{94392DDF-1D3F-483C-A6ED-5B4FF51C4FCD}"/>
          </ac:spMkLst>
        </pc:spChg>
        <pc:spChg chg="mod">
          <ac:chgData name="Loran Zenonian" userId="460a3ab565dd07b8" providerId="LiveId" clId="{905F98B1-D0A8-4141-9A95-7066A6918CC3}" dt="2020-08-19T17:54:11.587" v="3109" actId="20577"/>
          <ac:spMkLst>
            <pc:docMk/>
            <pc:sldMk cId="2842144855" sldId="256"/>
            <ac:spMk id="9" creationId="{AE43529D-DB7B-430D-ACC6-7C2CFB4E5DBB}"/>
          </ac:spMkLst>
        </pc:spChg>
        <pc:spChg chg="mod">
          <ac:chgData name="Loran Zenonian" userId="460a3ab565dd07b8" providerId="LiveId" clId="{905F98B1-D0A8-4141-9A95-7066A6918CC3}" dt="2020-08-17T17:47:55.055" v="1794" actId="164"/>
          <ac:spMkLst>
            <pc:docMk/>
            <pc:sldMk cId="2842144855" sldId="256"/>
            <ac:spMk id="15" creationId="{43095F80-19E3-413A-9756-5BE535395DF9}"/>
          </ac:spMkLst>
        </pc:spChg>
        <pc:spChg chg="mod">
          <ac:chgData name="Loran Zenonian" userId="460a3ab565dd07b8" providerId="LiveId" clId="{905F98B1-D0A8-4141-9A95-7066A6918CC3}" dt="2020-08-17T17:47:55.055" v="1794" actId="164"/>
          <ac:spMkLst>
            <pc:docMk/>
            <pc:sldMk cId="2842144855" sldId="256"/>
            <ac:spMk id="16" creationId="{D10BDBB7-A77A-4B91-99A9-DC2A080773A8}"/>
          </ac:spMkLst>
        </pc:spChg>
        <pc:spChg chg="mod">
          <ac:chgData name="Loran Zenonian" userId="460a3ab565dd07b8" providerId="LiveId" clId="{905F98B1-D0A8-4141-9A95-7066A6918CC3}" dt="2020-08-17T17:47:55.055" v="1794" actId="164"/>
          <ac:spMkLst>
            <pc:docMk/>
            <pc:sldMk cId="2842144855" sldId="256"/>
            <ac:spMk id="22" creationId="{46DC2626-2BD5-4E7F-8EBE-BE1A77ADB76A}"/>
          </ac:spMkLst>
        </pc:spChg>
        <pc:spChg chg="mod">
          <ac:chgData name="Loran Zenonian" userId="460a3ab565dd07b8" providerId="LiveId" clId="{905F98B1-D0A8-4141-9A95-7066A6918CC3}" dt="2020-08-17T17:47:55.055" v="1794" actId="164"/>
          <ac:spMkLst>
            <pc:docMk/>
            <pc:sldMk cId="2842144855" sldId="256"/>
            <ac:spMk id="23" creationId="{190481F0-18B1-4E54-9CAE-9D450CE8DC6A}"/>
          </ac:spMkLst>
        </pc:spChg>
        <pc:spChg chg="mod">
          <ac:chgData name="Loran Zenonian" userId="460a3ab565dd07b8" providerId="LiveId" clId="{905F98B1-D0A8-4141-9A95-7066A6918CC3}" dt="2020-08-19T17:51:21.634" v="2963" actId="1076"/>
          <ac:spMkLst>
            <pc:docMk/>
            <pc:sldMk cId="2842144855" sldId="256"/>
            <ac:spMk id="23" creationId="{D66079B4-CF83-4A84-987E-249FCC6F675D}"/>
          </ac:spMkLst>
        </pc:spChg>
        <pc:spChg chg="mod">
          <ac:chgData name="Loran Zenonian" userId="460a3ab565dd07b8" providerId="LiveId" clId="{905F98B1-D0A8-4141-9A95-7066A6918CC3}" dt="2020-08-17T17:47:55.055" v="1794" actId="164"/>
          <ac:spMkLst>
            <pc:docMk/>
            <pc:sldMk cId="2842144855" sldId="256"/>
            <ac:spMk id="35" creationId="{C9440E03-B700-49FE-9D8F-2D61A4C61590}"/>
          </ac:spMkLst>
        </pc:spChg>
        <pc:spChg chg="mod">
          <ac:chgData name="Loran Zenonian" userId="460a3ab565dd07b8" providerId="LiveId" clId="{905F98B1-D0A8-4141-9A95-7066A6918CC3}" dt="2020-08-14T21:49:34.540" v="397" actId="2711"/>
          <ac:spMkLst>
            <pc:docMk/>
            <pc:sldMk cId="2842144855" sldId="256"/>
            <ac:spMk id="43" creationId="{188CA4D3-D6CC-4A5C-AABD-D2297E8ABAC1}"/>
          </ac:spMkLst>
        </pc:spChg>
        <pc:spChg chg="mod">
          <ac:chgData name="Loran Zenonian" userId="460a3ab565dd07b8" providerId="LiveId" clId="{905F98B1-D0A8-4141-9A95-7066A6918CC3}" dt="2020-08-17T17:47:55.055" v="1794" actId="164"/>
          <ac:spMkLst>
            <pc:docMk/>
            <pc:sldMk cId="2842144855" sldId="256"/>
            <ac:spMk id="53" creationId="{58FE09C9-51E2-4E6F-885F-23AADBCD31E7}"/>
          </ac:spMkLst>
        </pc:spChg>
        <pc:spChg chg="mod">
          <ac:chgData name="Loran Zenonian" userId="460a3ab565dd07b8" providerId="LiveId" clId="{905F98B1-D0A8-4141-9A95-7066A6918CC3}" dt="2020-08-17T17:47:55.055" v="1794" actId="164"/>
          <ac:spMkLst>
            <pc:docMk/>
            <pc:sldMk cId="2842144855" sldId="256"/>
            <ac:spMk id="54" creationId="{85FF0F78-CF1E-4FD9-A31C-6F7C74B9089D}"/>
          </ac:spMkLst>
        </pc:spChg>
        <pc:spChg chg="mod">
          <ac:chgData name="Loran Zenonian" userId="460a3ab565dd07b8" providerId="LiveId" clId="{905F98B1-D0A8-4141-9A95-7066A6918CC3}" dt="2020-08-17T17:47:55.055" v="1794" actId="164"/>
          <ac:spMkLst>
            <pc:docMk/>
            <pc:sldMk cId="2842144855" sldId="256"/>
            <ac:spMk id="56" creationId="{49B42ECF-F50B-486D-9ED0-E7F56B1A0DB0}"/>
          </ac:spMkLst>
        </pc:spChg>
        <pc:spChg chg="mod">
          <ac:chgData name="Loran Zenonian" userId="460a3ab565dd07b8" providerId="LiveId" clId="{905F98B1-D0A8-4141-9A95-7066A6918CC3}" dt="2020-08-17T17:47:55.055" v="1794" actId="164"/>
          <ac:spMkLst>
            <pc:docMk/>
            <pc:sldMk cId="2842144855" sldId="256"/>
            <ac:spMk id="57" creationId="{CDDD4BF5-D460-4E65-81B2-918AB36AFA16}"/>
          </ac:spMkLst>
        </pc:spChg>
        <pc:spChg chg="mod">
          <ac:chgData name="Loran Zenonian" userId="460a3ab565dd07b8" providerId="LiveId" clId="{905F98B1-D0A8-4141-9A95-7066A6918CC3}" dt="2020-08-19T19:21:13.425" v="3530" actId="20577"/>
          <ac:spMkLst>
            <pc:docMk/>
            <pc:sldMk cId="2842144855" sldId="256"/>
            <ac:spMk id="62" creationId="{0E670C90-C453-447F-BBD8-B85FCAEA9122}"/>
          </ac:spMkLst>
        </pc:spChg>
        <pc:spChg chg="mod">
          <ac:chgData name="Loran Zenonian" userId="460a3ab565dd07b8" providerId="LiveId" clId="{905F98B1-D0A8-4141-9A95-7066A6918CC3}" dt="2020-08-19T19:20:50.130" v="3512" actId="1076"/>
          <ac:spMkLst>
            <pc:docMk/>
            <pc:sldMk cId="2842144855" sldId="256"/>
            <ac:spMk id="63" creationId="{411DB86F-02C9-4516-9799-0A1D83147273}"/>
          </ac:spMkLst>
        </pc:spChg>
        <pc:spChg chg="mod">
          <ac:chgData name="Loran Zenonian" userId="460a3ab565dd07b8" providerId="LiveId" clId="{905F98B1-D0A8-4141-9A95-7066A6918CC3}" dt="2020-08-19T19:20:57.668" v="3513" actId="1076"/>
          <ac:spMkLst>
            <pc:docMk/>
            <pc:sldMk cId="2842144855" sldId="256"/>
            <ac:spMk id="64" creationId="{D2460B38-A41F-4335-891E-47BE07E87AF6}"/>
          </ac:spMkLst>
        </pc:spChg>
        <pc:spChg chg="mod">
          <ac:chgData name="Loran Zenonian" userId="460a3ab565dd07b8" providerId="LiveId" clId="{905F98B1-D0A8-4141-9A95-7066A6918CC3}" dt="2020-08-19T22:58:26.008" v="3633" actId="20577"/>
          <ac:spMkLst>
            <pc:docMk/>
            <pc:sldMk cId="2842144855" sldId="256"/>
            <ac:spMk id="65" creationId="{984CBA4A-08AD-4810-84FA-E051FE8BF606}"/>
          </ac:spMkLst>
        </pc:spChg>
        <pc:grpChg chg="add mod">
          <ac:chgData name="Loran Zenonian" userId="460a3ab565dd07b8" providerId="LiveId" clId="{905F98B1-D0A8-4141-9A95-7066A6918CC3}" dt="2020-08-17T17:48:13.282" v="1796" actId="1076"/>
          <ac:grpSpMkLst>
            <pc:docMk/>
            <pc:sldMk cId="2842144855" sldId="256"/>
            <ac:grpSpMk id="2" creationId="{1460349D-93CB-4DD3-A7AF-0EC2A4304C1F}"/>
          </ac:grpSpMkLst>
        </pc:grpChg>
        <pc:picChg chg="add del mod">
          <ac:chgData name="Loran Zenonian" userId="460a3ab565dd07b8" providerId="LiveId" clId="{905F98B1-D0A8-4141-9A95-7066A6918CC3}" dt="2020-08-14T21:32:54.377" v="5" actId="478"/>
          <ac:picMkLst>
            <pc:docMk/>
            <pc:sldMk cId="2842144855" sldId="256"/>
            <ac:picMk id="8" creationId="{8AC35AFA-1D34-4E15-9C45-BF699C77CF19}"/>
          </ac:picMkLst>
        </pc:picChg>
      </pc:sldChg>
      <pc:sldChg chg="addSp delSp modSp mod">
        <pc:chgData name="Loran Zenonian" userId="460a3ab565dd07b8" providerId="LiveId" clId="{905F98B1-D0A8-4141-9A95-7066A6918CC3}" dt="2020-08-24T18:06:16.701" v="3638" actId="20577"/>
        <pc:sldMkLst>
          <pc:docMk/>
          <pc:sldMk cId="814793467" sldId="257"/>
        </pc:sldMkLst>
        <pc:spChg chg="mod">
          <ac:chgData name="Loran Zenonian" userId="460a3ab565dd07b8" providerId="LiveId" clId="{905F98B1-D0A8-4141-9A95-7066A6918CC3}" dt="2020-08-24T18:06:16.701" v="3638" actId="20577"/>
          <ac:spMkLst>
            <pc:docMk/>
            <pc:sldMk cId="814793467" sldId="257"/>
            <ac:spMk id="2" creationId="{00257425-0C52-490A-BECC-4A2042E0BAA2}"/>
          </ac:spMkLst>
        </pc:spChg>
        <pc:spChg chg="add mod">
          <ac:chgData name="Loran Zenonian" userId="460a3ab565dd07b8" providerId="LiveId" clId="{905F98B1-D0A8-4141-9A95-7066A6918CC3}" dt="2020-08-19T22:55:20.288" v="3614" actId="20577"/>
          <ac:spMkLst>
            <pc:docMk/>
            <pc:sldMk cId="814793467" sldId="257"/>
            <ac:spMk id="5" creationId="{FCFB4A92-45F8-4CF3-AE5F-16C28C72D656}"/>
          </ac:spMkLst>
        </pc:spChg>
        <pc:spChg chg="del mod">
          <ac:chgData name="Loran Zenonian" userId="460a3ab565dd07b8" providerId="LiveId" clId="{905F98B1-D0A8-4141-9A95-7066A6918CC3}" dt="2020-08-19T19:10:25.772" v="3384" actId="478"/>
          <ac:spMkLst>
            <pc:docMk/>
            <pc:sldMk cId="814793467" sldId="257"/>
            <ac:spMk id="6" creationId="{98D51B16-871B-4C50-B74A-ED81B4F9C999}"/>
          </ac:spMkLst>
        </pc:spChg>
        <pc:spChg chg="add del mod">
          <ac:chgData name="Loran Zenonian" userId="460a3ab565dd07b8" providerId="LiveId" clId="{905F98B1-D0A8-4141-9A95-7066A6918CC3}" dt="2020-08-19T19:14:04.519" v="3399"/>
          <ac:spMkLst>
            <pc:docMk/>
            <pc:sldMk cId="814793467" sldId="257"/>
            <ac:spMk id="8" creationId="{B08525A2-A15C-4428-9921-1722DAE07936}"/>
          </ac:spMkLst>
        </pc:spChg>
        <pc:spChg chg="add mod">
          <ac:chgData name="Loran Zenonian" userId="460a3ab565dd07b8" providerId="LiveId" clId="{905F98B1-D0A8-4141-9A95-7066A6918CC3}" dt="2020-08-19T19:10:45.781" v="3386" actId="20577"/>
          <ac:spMkLst>
            <pc:docMk/>
            <pc:sldMk cId="814793467" sldId="257"/>
            <ac:spMk id="9" creationId="{85F2D3B0-DED5-4FBA-8B31-22E7AE96DC1F}"/>
          </ac:spMkLst>
        </pc:spChg>
        <pc:picChg chg="del">
          <ac:chgData name="Loran Zenonian" userId="460a3ab565dd07b8" providerId="LiveId" clId="{905F98B1-D0A8-4141-9A95-7066A6918CC3}" dt="2020-08-14T21:25:35.770" v="2" actId="478"/>
          <ac:picMkLst>
            <pc:docMk/>
            <pc:sldMk cId="814793467" sldId="257"/>
            <ac:picMk id="3" creationId="{0FB9C3BF-94E4-4290-BB1A-213E4339FCDE}"/>
          </ac:picMkLst>
        </pc:picChg>
        <pc:picChg chg="del mod">
          <ac:chgData name="Loran Zenonian" userId="460a3ab565dd07b8" providerId="LiveId" clId="{905F98B1-D0A8-4141-9A95-7066A6918CC3}" dt="2020-08-14T21:46:54.417" v="332" actId="478"/>
          <ac:picMkLst>
            <pc:docMk/>
            <pc:sldMk cId="814793467" sldId="257"/>
            <ac:picMk id="4" creationId="{3930400D-A8EB-4087-9276-52D8BDE0E2AC}"/>
          </ac:picMkLst>
        </pc:picChg>
        <pc:picChg chg="add del">
          <ac:chgData name="Loran Zenonian" userId="460a3ab565dd07b8" providerId="LiveId" clId="{905F98B1-D0A8-4141-9A95-7066A6918CC3}" dt="2020-08-14T21:33:21.089" v="16" actId="22"/>
          <ac:picMkLst>
            <pc:docMk/>
            <pc:sldMk cId="814793467" sldId="257"/>
            <ac:picMk id="6" creationId="{DBF806C4-A887-4B0B-9150-8F3A8B8C03F5}"/>
          </ac:picMkLst>
        </pc:picChg>
      </pc:sldChg>
    </pc:docChg>
  </pc:docChgLst>
  <pc:docChgLst>
    <pc:chgData name="Guest User" providerId="Windows Live" clId="Web-{D88562BD-C146-4697-A62E-1D0364E1EC5A}"/>
    <pc:docChg chg="">
      <pc:chgData name="Guest User" userId="" providerId="Windows Live" clId="Web-{D88562BD-C146-4697-A62E-1D0364E1EC5A}" dt="2020-08-24T16:36:54.384" v="0"/>
      <pc:docMkLst>
        <pc:docMk/>
      </pc:docMkLst>
      <pc:sldChg chg="addCm">
        <pc:chgData name="Guest User" userId="" providerId="Windows Live" clId="Web-{D88562BD-C146-4697-A62E-1D0364E1EC5A}" dt="2020-08-24T16:36:54.384" v="0"/>
        <pc:sldMkLst>
          <pc:docMk/>
          <pc:sldMk cId="814793467" sldId="257"/>
        </pc:sldMkLst>
      </pc:sldChg>
    </pc:docChg>
  </pc:docChgLst>
  <pc:docChgLst>
    <pc:chgData name="Guest User" providerId="Windows Live" clId="Web-{42E1544B-0BBE-46C5-B52D-77DAD0B88B84}"/>
    <pc:docChg chg="addSld delSld modSld">
      <pc:chgData name="Guest User" userId="" providerId="Windows Live" clId="Web-{42E1544B-0BBE-46C5-B52D-77DAD0B88B84}" dt="2020-08-20T16:17:21.751" v="3011" actId="20577"/>
      <pc:docMkLst>
        <pc:docMk/>
      </pc:docMkLst>
      <pc:sldChg chg="addSp delSp modSp">
        <pc:chgData name="Guest User" userId="" providerId="Windows Live" clId="Web-{42E1544B-0BBE-46C5-B52D-77DAD0B88B84}" dt="2020-08-19T18:44:50.336" v="2998" actId="20577"/>
        <pc:sldMkLst>
          <pc:docMk/>
          <pc:sldMk cId="2842144855" sldId="256"/>
        </pc:sldMkLst>
        <pc:spChg chg="del mod">
          <ac:chgData name="Guest User" userId="" providerId="Windows Live" clId="Web-{42E1544B-0BBE-46C5-B52D-77DAD0B88B84}" dt="2020-08-19T17:08:05.587" v="1834"/>
          <ac:spMkLst>
            <pc:docMk/>
            <pc:sldMk cId="2842144855" sldId="256"/>
            <ac:spMk id="3" creationId="{14911880-791B-4565-AAAA-5F3411D5A9E2}"/>
          </ac:spMkLst>
        </pc:spChg>
        <pc:spChg chg="mod">
          <ac:chgData name="Guest User" userId="" providerId="Windows Live" clId="Web-{42E1544B-0BBE-46C5-B52D-77DAD0B88B84}" dt="2020-08-19T17:36:52.035" v="2810"/>
          <ac:spMkLst>
            <pc:docMk/>
            <pc:sldMk cId="2842144855" sldId="256"/>
            <ac:spMk id="4" creationId="{D5A8291F-BCB8-4F9D-BEFF-C479875020DA}"/>
          </ac:spMkLst>
        </pc:spChg>
        <pc:spChg chg="mod">
          <ac:chgData name="Guest User" userId="" providerId="Windows Live" clId="Web-{42E1544B-0BBE-46C5-B52D-77DAD0B88B84}" dt="2020-08-19T17:40:35.689" v="2892"/>
          <ac:spMkLst>
            <pc:docMk/>
            <pc:sldMk cId="2842144855" sldId="256"/>
            <ac:spMk id="5" creationId="{ECD23628-FF9A-4CBF-8EF2-49016F20811F}"/>
          </ac:spMkLst>
        </pc:spChg>
        <pc:spChg chg="mod">
          <ac:chgData name="Guest User" userId="" providerId="Windows Live" clId="Web-{42E1544B-0BBE-46C5-B52D-77DAD0B88B84}" dt="2020-08-19T17:36:47.597" v="2807"/>
          <ac:spMkLst>
            <pc:docMk/>
            <pc:sldMk cId="2842144855" sldId="256"/>
            <ac:spMk id="6" creationId="{3473B223-FDA7-4580-93CE-3E6C664FBDDD}"/>
          </ac:spMkLst>
        </pc:spChg>
        <pc:spChg chg="mod">
          <ac:chgData name="Guest User" userId="" providerId="Windows Live" clId="Web-{42E1544B-0BBE-46C5-B52D-77DAD0B88B84}" dt="2020-08-19T17:40:46.752" v="2893"/>
          <ac:spMkLst>
            <pc:docMk/>
            <pc:sldMk cId="2842144855" sldId="256"/>
            <ac:spMk id="7" creationId="{94392DDF-1D3F-483C-A6ED-5B4FF51C4FCD}"/>
          </ac:spMkLst>
        </pc:spChg>
        <pc:spChg chg="add mod">
          <ac:chgData name="Guest User" userId="" providerId="Windows Live" clId="Web-{42E1544B-0BBE-46C5-B52D-77DAD0B88B84}" dt="2020-08-19T17:11:11.082" v="1903" actId="1076"/>
          <ac:spMkLst>
            <pc:docMk/>
            <pc:sldMk cId="2842144855" sldId="256"/>
            <ac:spMk id="9" creationId="{AE43529D-DB7B-430D-ACC6-7C2CFB4E5DBB}"/>
          </ac:spMkLst>
        </pc:spChg>
        <pc:spChg chg="add mod ord">
          <ac:chgData name="Guest User" userId="" providerId="Windows Live" clId="Web-{42E1544B-0BBE-46C5-B52D-77DAD0B88B84}" dt="2020-08-19T17:39:44.827" v="2890"/>
          <ac:spMkLst>
            <pc:docMk/>
            <pc:sldMk cId="2842144855" sldId="256"/>
            <ac:spMk id="11" creationId="{51417087-0132-4FA9-9EFB-4C26F3B8395D}"/>
          </ac:spMkLst>
        </pc:spChg>
        <pc:spChg chg="add mod ord">
          <ac:chgData name="Guest User" userId="" providerId="Windows Live" clId="Web-{42E1544B-0BBE-46C5-B52D-77DAD0B88B84}" dt="2020-08-19T17:20:18.928" v="2174" actId="1076"/>
          <ac:spMkLst>
            <pc:docMk/>
            <pc:sldMk cId="2842144855" sldId="256"/>
            <ac:spMk id="12" creationId="{DF1F1ABE-F14C-4C6A-B3F8-6B9BC2C8B854}"/>
          </ac:spMkLst>
        </pc:spChg>
        <pc:spChg chg="del">
          <ac:chgData name="Guest User" userId="" providerId="Windows Live" clId="Web-{42E1544B-0BBE-46C5-B52D-77DAD0B88B84}" dt="2020-08-17T18:37:46.674" v="580"/>
          <ac:spMkLst>
            <pc:docMk/>
            <pc:sldMk cId="2842144855" sldId="256"/>
            <ac:spMk id="15" creationId="{43095F80-19E3-413A-9756-5BE535395DF9}"/>
          </ac:spMkLst>
        </pc:spChg>
        <pc:spChg chg="del">
          <ac:chgData name="Guest User" userId="" providerId="Windows Live" clId="Web-{42E1544B-0BBE-46C5-B52D-77DAD0B88B84}" dt="2020-08-17T18:37:42.440" v="579"/>
          <ac:spMkLst>
            <pc:docMk/>
            <pc:sldMk cId="2842144855" sldId="256"/>
            <ac:spMk id="16" creationId="{D10BDBB7-A77A-4B91-99A9-DC2A080773A8}"/>
          </ac:spMkLst>
        </pc:spChg>
        <pc:spChg chg="add mod ord">
          <ac:chgData name="Guest User" userId="" providerId="Windows Live" clId="Web-{42E1544B-0BBE-46C5-B52D-77DAD0B88B84}" dt="2020-08-19T17:19:29.660" v="2165" actId="14100"/>
          <ac:spMkLst>
            <pc:docMk/>
            <pc:sldMk cId="2842144855" sldId="256"/>
            <ac:spMk id="22" creationId="{1B210497-0606-444B-9072-9F53F0E4CA31}"/>
          </ac:spMkLst>
        </pc:spChg>
        <pc:spChg chg="del">
          <ac:chgData name="Guest User" userId="" providerId="Windows Live" clId="Web-{42E1544B-0BBE-46C5-B52D-77DAD0B88B84}" dt="2020-08-17T18:37:52.127" v="582"/>
          <ac:spMkLst>
            <pc:docMk/>
            <pc:sldMk cId="2842144855" sldId="256"/>
            <ac:spMk id="22" creationId="{46DC2626-2BD5-4E7F-8EBE-BE1A77ADB76A}"/>
          </ac:spMkLst>
        </pc:spChg>
        <pc:spChg chg="del">
          <ac:chgData name="Guest User" userId="" providerId="Windows Live" clId="Web-{42E1544B-0BBE-46C5-B52D-77DAD0B88B84}" dt="2020-08-17T18:37:48.799" v="581"/>
          <ac:spMkLst>
            <pc:docMk/>
            <pc:sldMk cId="2842144855" sldId="256"/>
            <ac:spMk id="23" creationId="{190481F0-18B1-4E54-9CAE-9D450CE8DC6A}"/>
          </ac:spMkLst>
        </pc:spChg>
        <pc:spChg chg="add mod ord">
          <ac:chgData name="Guest User" userId="" providerId="Windows Live" clId="Web-{42E1544B-0BBE-46C5-B52D-77DAD0B88B84}" dt="2020-08-19T17:40:08.844" v="2891"/>
          <ac:spMkLst>
            <pc:docMk/>
            <pc:sldMk cId="2842144855" sldId="256"/>
            <ac:spMk id="23" creationId="{D66079B4-CF83-4A84-987E-249FCC6F675D}"/>
          </ac:spMkLst>
        </pc:spChg>
        <pc:spChg chg="add mod ord">
          <ac:chgData name="Guest User" userId="" providerId="Windows Live" clId="Web-{42E1544B-0BBE-46C5-B52D-77DAD0B88B84}" dt="2020-08-19T17:19:19.143" v="2163" actId="14100"/>
          <ac:spMkLst>
            <pc:docMk/>
            <pc:sldMk cId="2842144855" sldId="256"/>
            <ac:spMk id="24" creationId="{44212C4F-AEC0-4B78-9A38-08C25F208263}"/>
          </ac:spMkLst>
        </pc:spChg>
        <pc:spChg chg="mod">
          <ac:chgData name="Guest User" userId="" providerId="Windows Live" clId="Web-{42E1544B-0BBE-46C5-B52D-77DAD0B88B84}" dt="2020-08-19T17:36:47.769" v="2809"/>
          <ac:spMkLst>
            <pc:docMk/>
            <pc:sldMk cId="2842144855" sldId="256"/>
            <ac:spMk id="35" creationId="{C9440E03-B700-49FE-9D8F-2D61A4C61590}"/>
          </ac:spMkLst>
        </pc:spChg>
        <pc:spChg chg="del mod">
          <ac:chgData name="Guest User" userId="" providerId="Windows Live" clId="Web-{42E1544B-0BBE-46C5-B52D-77DAD0B88B84}" dt="2020-08-19T17:08:05.587" v="1835"/>
          <ac:spMkLst>
            <pc:docMk/>
            <pc:sldMk cId="2842144855" sldId="256"/>
            <ac:spMk id="43" creationId="{188CA4D3-D6CC-4A5C-AABD-D2297E8ABAC1}"/>
          </ac:spMkLst>
        </pc:spChg>
        <pc:spChg chg="del">
          <ac:chgData name="Guest User" userId="" providerId="Windows Live" clId="Web-{42E1544B-0BBE-46C5-B52D-77DAD0B88B84}" dt="2020-08-17T18:38:00.471" v="586"/>
          <ac:spMkLst>
            <pc:docMk/>
            <pc:sldMk cId="2842144855" sldId="256"/>
            <ac:spMk id="53" creationId="{58FE09C9-51E2-4E6F-885F-23AADBCD31E7}"/>
          </ac:spMkLst>
        </pc:spChg>
        <pc:spChg chg="del">
          <ac:chgData name="Guest User" userId="" providerId="Windows Live" clId="Web-{42E1544B-0BBE-46C5-B52D-77DAD0B88B84}" dt="2020-08-17T18:37:58.502" v="585"/>
          <ac:spMkLst>
            <pc:docMk/>
            <pc:sldMk cId="2842144855" sldId="256"/>
            <ac:spMk id="54" creationId="{85FF0F78-CF1E-4FD9-A31C-6F7C74B9089D}"/>
          </ac:spMkLst>
        </pc:spChg>
        <pc:spChg chg="del">
          <ac:chgData name="Guest User" userId="" providerId="Windows Live" clId="Web-{42E1544B-0BBE-46C5-B52D-77DAD0B88B84}" dt="2020-08-17T18:37:56.565" v="584"/>
          <ac:spMkLst>
            <pc:docMk/>
            <pc:sldMk cId="2842144855" sldId="256"/>
            <ac:spMk id="56" creationId="{49B42ECF-F50B-486D-9ED0-E7F56B1A0DB0}"/>
          </ac:spMkLst>
        </pc:spChg>
        <pc:spChg chg="del">
          <ac:chgData name="Guest User" userId="" providerId="Windows Live" clId="Web-{42E1544B-0BBE-46C5-B52D-77DAD0B88B84}" dt="2020-08-17T18:37:54.987" v="583"/>
          <ac:spMkLst>
            <pc:docMk/>
            <pc:sldMk cId="2842144855" sldId="256"/>
            <ac:spMk id="57" creationId="{CDDD4BF5-D460-4E65-81B2-918AB36AFA16}"/>
          </ac:spMkLst>
        </pc:spChg>
        <pc:spChg chg="mod">
          <ac:chgData name="Guest User" userId="" providerId="Windows Live" clId="Web-{42E1544B-0BBE-46C5-B52D-77DAD0B88B84}" dt="2020-08-19T18:44:50.336" v="2998" actId="20577"/>
          <ac:spMkLst>
            <pc:docMk/>
            <pc:sldMk cId="2842144855" sldId="256"/>
            <ac:spMk id="62" creationId="{0E670C90-C453-447F-BBD8-B85FCAEA9122}"/>
          </ac:spMkLst>
        </pc:spChg>
        <pc:spChg chg="mod">
          <ac:chgData name="Guest User" userId="" providerId="Windows Live" clId="Web-{42E1544B-0BBE-46C5-B52D-77DAD0B88B84}" dt="2020-08-19T18:04:14.154" v="2992" actId="20577"/>
          <ac:spMkLst>
            <pc:docMk/>
            <pc:sldMk cId="2842144855" sldId="256"/>
            <ac:spMk id="63" creationId="{411DB86F-02C9-4516-9799-0A1D83147273}"/>
          </ac:spMkLst>
        </pc:spChg>
        <pc:spChg chg="mod">
          <ac:chgData name="Guest User" userId="" providerId="Windows Live" clId="Web-{42E1544B-0BBE-46C5-B52D-77DAD0B88B84}" dt="2020-08-19T17:38:31.869" v="2886" actId="1076"/>
          <ac:spMkLst>
            <pc:docMk/>
            <pc:sldMk cId="2842144855" sldId="256"/>
            <ac:spMk id="64" creationId="{D2460B38-A41F-4335-891E-47BE07E87AF6}"/>
          </ac:spMkLst>
        </pc:spChg>
        <pc:spChg chg="mod">
          <ac:chgData name="Guest User" userId="" providerId="Windows Live" clId="Web-{42E1544B-0BBE-46C5-B52D-77DAD0B88B84}" dt="2020-08-19T17:34:44.231" v="2716" actId="20577"/>
          <ac:spMkLst>
            <pc:docMk/>
            <pc:sldMk cId="2842144855" sldId="256"/>
            <ac:spMk id="65" creationId="{984CBA4A-08AD-4810-84FA-E051FE8BF606}"/>
          </ac:spMkLst>
        </pc:spChg>
        <pc:grpChg chg="mod">
          <ac:chgData name="Guest User" userId="" providerId="Windows Live" clId="Web-{42E1544B-0BBE-46C5-B52D-77DAD0B88B84}" dt="2020-08-19T17:10:33.392" v="1895" actId="1076"/>
          <ac:grpSpMkLst>
            <pc:docMk/>
            <pc:sldMk cId="2842144855" sldId="256"/>
            <ac:grpSpMk id="2" creationId="{1460349D-93CB-4DD3-A7AF-0EC2A4304C1F}"/>
          </ac:grpSpMkLst>
        </pc:grpChg>
        <pc:picChg chg="add del mod">
          <ac:chgData name="Guest User" userId="" providerId="Windows Live" clId="Web-{42E1544B-0BBE-46C5-B52D-77DAD0B88B84}" dt="2020-08-19T17:08:05.587" v="1833"/>
          <ac:picMkLst>
            <pc:docMk/>
            <pc:sldMk cId="2842144855" sldId="256"/>
            <ac:picMk id="8" creationId="{00B4F63B-3F8C-4451-8516-3300E52CB936}"/>
          </ac:picMkLst>
        </pc:picChg>
        <pc:picChg chg="add mod">
          <ac:chgData name="Guest User" userId="" providerId="Windows Live" clId="Web-{42E1544B-0BBE-46C5-B52D-77DAD0B88B84}" dt="2020-08-19T17:10:38.846" v="1896" actId="1076"/>
          <ac:picMkLst>
            <pc:docMk/>
            <pc:sldMk cId="2842144855" sldId="256"/>
            <ac:picMk id="21" creationId="{C5E8CE4F-489D-442C-B6C6-D80A9BDE93BE}"/>
          </ac:picMkLst>
        </pc:picChg>
        <pc:cxnChg chg="add del mod">
          <ac:chgData name="Guest User" userId="" providerId="Windows Live" clId="Web-{42E1544B-0BBE-46C5-B52D-77DAD0B88B84}" dt="2020-08-19T17:10:57.800" v="1899"/>
          <ac:cxnSpMkLst>
            <pc:docMk/>
            <pc:sldMk cId="2842144855" sldId="256"/>
            <ac:cxnSpMk id="10" creationId="{EB1D8D80-D2E9-405D-BACE-FF5B77A50B1C}"/>
          </ac:cxnSpMkLst>
        </pc:cxnChg>
        <pc:cxnChg chg="add del mod">
          <ac:chgData name="Guest User" userId="" providerId="Windows Live" clId="Web-{42E1544B-0BBE-46C5-B52D-77DAD0B88B84}" dt="2020-08-19T17:11:00.816" v="1901"/>
          <ac:cxnSpMkLst>
            <pc:docMk/>
            <pc:sldMk cId="2842144855" sldId="256"/>
            <ac:cxnSpMk id="17" creationId="{2BAA8030-0A03-4191-9808-3533F3B16651}"/>
          </ac:cxnSpMkLst>
        </pc:cxnChg>
        <pc:cxnChg chg="add del mod">
          <ac:chgData name="Guest User" userId="" providerId="Windows Live" clId="Web-{42E1544B-0BBE-46C5-B52D-77DAD0B88B84}" dt="2020-08-18T20:11:50.024" v="1803"/>
          <ac:cxnSpMkLst>
            <pc:docMk/>
            <pc:sldMk cId="2842144855" sldId="256"/>
            <ac:cxnSpMk id="18" creationId="{E63E8FF7-D742-45EB-AFB4-B900F94C7602}"/>
          </ac:cxnSpMkLst>
        </pc:cxnChg>
        <pc:cxnChg chg="add del mod">
          <ac:chgData name="Guest User" userId="" providerId="Windows Live" clId="Web-{42E1544B-0BBE-46C5-B52D-77DAD0B88B84}" dt="2020-08-19T17:10:59.581" v="1900"/>
          <ac:cxnSpMkLst>
            <pc:docMk/>
            <pc:sldMk cId="2842144855" sldId="256"/>
            <ac:cxnSpMk id="19" creationId="{7E7A89CB-4F3C-48E5-A831-84A811CF9587}"/>
          </ac:cxnSpMkLst>
        </pc:cxnChg>
        <pc:cxnChg chg="add del mod">
          <ac:chgData name="Guest User" userId="" providerId="Windows Live" clId="Web-{42E1544B-0BBE-46C5-B52D-77DAD0B88B84}" dt="2020-08-19T17:10:55.675" v="1898"/>
          <ac:cxnSpMkLst>
            <pc:docMk/>
            <pc:sldMk cId="2842144855" sldId="256"/>
            <ac:cxnSpMk id="20" creationId="{7A588295-5DDC-4E64-9611-E88AAC2308E7}"/>
          </ac:cxnSpMkLst>
        </pc:cxnChg>
      </pc:sldChg>
      <pc:sldChg chg="addSp modSp">
        <pc:chgData name="Guest User" userId="" providerId="Windows Live" clId="Web-{42E1544B-0BBE-46C5-B52D-77DAD0B88B84}" dt="2020-08-20T16:17:20.142" v="3009" actId="20577"/>
        <pc:sldMkLst>
          <pc:docMk/>
          <pc:sldMk cId="814793467" sldId="257"/>
        </pc:sldMkLst>
        <pc:spChg chg="add mod">
          <ac:chgData name="Guest User" userId="" providerId="Windows Live" clId="Web-{42E1544B-0BBE-46C5-B52D-77DAD0B88B84}" dt="2020-08-19T17:30:19.683" v="2688" actId="20577"/>
          <ac:spMkLst>
            <pc:docMk/>
            <pc:sldMk cId="814793467" sldId="257"/>
            <ac:spMk id="2" creationId="{00257425-0C52-490A-BECC-4A2042E0BAA2}"/>
          </ac:spMkLst>
        </pc:spChg>
        <pc:spChg chg="add mod ord">
          <ac:chgData name="Guest User" userId="" providerId="Windows Live" clId="Web-{42E1544B-0BBE-46C5-B52D-77DAD0B88B84}" dt="2020-08-19T18:33:49.778" v="2997" actId="14100"/>
          <ac:spMkLst>
            <pc:docMk/>
            <pc:sldMk cId="814793467" sldId="257"/>
            <ac:spMk id="3" creationId="{939EAA56-56D3-47E8-BB9F-A5133E9BBA9C}"/>
          </ac:spMkLst>
        </pc:spChg>
        <pc:spChg chg="add mod">
          <ac:chgData name="Guest User" userId="" providerId="Windows Live" clId="Web-{42E1544B-0BBE-46C5-B52D-77DAD0B88B84}" dt="2020-08-19T17:30:23.106" v="2691" actId="20577"/>
          <ac:spMkLst>
            <pc:docMk/>
            <pc:sldMk cId="814793467" sldId="257"/>
            <ac:spMk id="4" creationId="{5842C3A5-EB12-459E-AE15-5574D2346E17}"/>
          </ac:spMkLst>
        </pc:spChg>
        <pc:spChg chg="mod">
          <ac:chgData name="Guest User" userId="" providerId="Windows Live" clId="Web-{42E1544B-0BBE-46C5-B52D-77DAD0B88B84}" dt="2020-08-20T16:17:20.142" v="3009" actId="20577"/>
          <ac:spMkLst>
            <pc:docMk/>
            <pc:sldMk cId="814793467" sldId="257"/>
            <ac:spMk id="5" creationId="{FCFB4A92-45F8-4CF3-AE5F-16C28C72D656}"/>
          </ac:spMkLst>
        </pc:spChg>
        <pc:spChg chg="add mod">
          <ac:chgData name="Guest User" userId="" providerId="Windows Live" clId="Web-{42E1544B-0BBE-46C5-B52D-77DAD0B88B84}" dt="2020-08-19T17:28:34.240" v="2440" actId="1076"/>
          <ac:spMkLst>
            <pc:docMk/>
            <pc:sldMk cId="814793467" sldId="257"/>
            <ac:spMk id="6" creationId="{98D51B16-871B-4C50-B74A-ED81B4F9C999}"/>
          </ac:spMkLst>
        </pc:spChg>
        <pc:spChg chg="mod">
          <ac:chgData name="Guest User" userId="" providerId="Windows Live" clId="Web-{42E1544B-0BBE-46C5-B52D-77DAD0B88B84}" dt="2020-08-19T17:30:43.544" v="2694" actId="20577"/>
          <ac:spMkLst>
            <pc:docMk/>
            <pc:sldMk cId="814793467" sldId="257"/>
            <ac:spMk id="9" creationId="{85F2D3B0-DED5-4FBA-8B31-22E7AE96DC1F}"/>
          </ac:spMkLst>
        </pc:spChg>
        <pc:picChg chg="add mod">
          <ac:chgData name="Guest User" userId="" providerId="Windows Live" clId="Web-{42E1544B-0BBE-46C5-B52D-77DAD0B88B84}" dt="2020-08-19T17:08:14.587" v="1839" actId="1076"/>
          <ac:picMkLst>
            <pc:docMk/>
            <pc:sldMk cId="814793467" sldId="257"/>
            <ac:picMk id="7" creationId="{7BDECF18-ABBA-42B7-8F61-CE9C5DA9BD09}"/>
          </ac:picMkLst>
        </pc:picChg>
      </pc:sldChg>
      <pc:sldChg chg="add del replId">
        <pc:chgData name="Guest User" userId="" providerId="Windows Live" clId="Web-{42E1544B-0BBE-46C5-B52D-77DAD0B88B84}" dt="2020-08-19T17:07:49.367" v="1830"/>
        <pc:sldMkLst>
          <pc:docMk/>
          <pc:sldMk cId="4047264010" sldId="258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1D534-E7D0-48CD-9B38-2E1D54510E07}" type="datetimeFigureOut">
              <a:rPr lang="en-IN" smtClean="0"/>
              <a:t>25-08-2020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3AFDF-494A-4F03-8C4F-EA892B2BEBE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248230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1D534-E7D0-48CD-9B38-2E1D54510E07}" type="datetimeFigureOut">
              <a:rPr lang="en-IN" smtClean="0"/>
              <a:t>25-08-2020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3AFDF-494A-4F03-8C4F-EA892B2BEBE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668072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1D534-E7D0-48CD-9B38-2E1D54510E07}" type="datetimeFigureOut">
              <a:rPr lang="en-IN" smtClean="0"/>
              <a:t>25-08-2020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3AFDF-494A-4F03-8C4F-EA892B2BEBE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126246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1D534-E7D0-48CD-9B38-2E1D54510E07}" type="datetimeFigureOut">
              <a:rPr lang="en-IN" smtClean="0"/>
              <a:t>25-08-2020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3AFDF-494A-4F03-8C4F-EA892B2BEBE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507581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1D534-E7D0-48CD-9B38-2E1D54510E07}" type="datetimeFigureOut">
              <a:rPr lang="en-IN" smtClean="0"/>
              <a:t>25-08-2020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3AFDF-494A-4F03-8C4F-EA892B2BEBE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984528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1D534-E7D0-48CD-9B38-2E1D54510E07}" type="datetimeFigureOut">
              <a:rPr lang="en-IN" smtClean="0"/>
              <a:t>25-08-2020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3AFDF-494A-4F03-8C4F-EA892B2BEBE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77533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1D534-E7D0-48CD-9B38-2E1D54510E07}" type="datetimeFigureOut">
              <a:rPr lang="en-IN" smtClean="0"/>
              <a:t>25-08-2020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3AFDF-494A-4F03-8C4F-EA892B2BEBE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27090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1D534-E7D0-48CD-9B38-2E1D54510E07}" type="datetimeFigureOut">
              <a:rPr lang="en-IN" smtClean="0"/>
              <a:t>25-08-2020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3AFDF-494A-4F03-8C4F-EA892B2BEBE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174843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1D534-E7D0-48CD-9B38-2E1D54510E07}" type="datetimeFigureOut">
              <a:rPr lang="en-IN" smtClean="0"/>
              <a:t>25-08-2020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3AFDF-494A-4F03-8C4F-EA892B2BEBE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6240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1D534-E7D0-48CD-9B38-2E1D54510E07}" type="datetimeFigureOut">
              <a:rPr lang="en-IN" smtClean="0"/>
              <a:t>25-08-2020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3AFDF-494A-4F03-8C4F-EA892B2BEBE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604853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1D534-E7D0-48CD-9B38-2E1D54510E07}" type="datetimeFigureOut">
              <a:rPr lang="en-IN" smtClean="0"/>
              <a:t>25-08-2020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3AFDF-494A-4F03-8C4F-EA892B2BEBE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088893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51D534-E7D0-48CD-9B38-2E1D54510E07}" type="datetimeFigureOut">
              <a:rPr lang="en-IN" smtClean="0"/>
              <a:t>25-08-2020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3AFDF-494A-4F03-8C4F-EA892B2BEBE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950474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51417087-0132-4FA9-9EFB-4C26F3B8395D}"/>
              </a:ext>
            </a:extLst>
          </p:cNvPr>
          <p:cNvSpPr/>
          <p:nvPr/>
        </p:nvSpPr>
        <p:spPr>
          <a:xfrm>
            <a:off x="0" y="0"/>
            <a:ext cx="6010275" cy="336232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1B210497-0606-444B-9072-9F53F0E4CA31}"/>
              </a:ext>
            </a:extLst>
          </p:cNvPr>
          <p:cNvSpPr/>
          <p:nvPr/>
        </p:nvSpPr>
        <p:spPr>
          <a:xfrm>
            <a:off x="0" y="3495675"/>
            <a:ext cx="6010275" cy="336232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D66079B4-CF83-4A84-987E-249FCC6F675D}"/>
              </a:ext>
            </a:extLst>
          </p:cNvPr>
          <p:cNvSpPr/>
          <p:nvPr/>
        </p:nvSpPr>
        <p:spPr>
          <a:xfrm>
            <a:off x="6181725" y="3495674"/>
            <a:ext cx="6010275" cy="3362325"/>
          </a:xfrm>
          <a:prstGeom prst="rect">
            <a:avLst/>
          </a:prstGeom>
          <a:solidFill>
            <a:srgbClr val="4AB5C4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44212C4F-AEC0-4B78-9A38-08C25F208263}"/>
              </a:ext>
            </a:extLst>
          </p:cNvPr>
          <p:cNvSpPr/>
          <p:nvPr/>
        </p:nvSpPr>
        <p:spPr>
          <a:xfrm>
            <a:off x="6181725" y="-1"/>
            <a:ext cx="6010275" cy="336232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1460349D-93CB-4DD3-A7AF-0EC2A4304C1F}"/>
              </a:ext>
            </a:extLst>
          </p:cNvPr>
          <p:cNvGrpSpPr/>
          <p:nvPr/>
        </p:nvGrpSpPr>
        <p:grpSpPr>
          <a:xfrm>
            <a:off x="4559233" y="1928116"/>
            <a:ext cx="3069097" cy="2865680"/>
            <a:chOff x="4833937" y="2454276"/>
            <a:chExt cx="2524127" cy="2520950"/>
          </a:xfrm>
        </p:grpSpPr>
        <p:sp>
          <p:nvSpPr>
            <p:cNvPr id="4" name="Freeform 5">
              <a:extLst>
                <a:ext uri="{FF2B5EF4-FFF2-40B4-BE49-F238E27FC236}">
                  <a16:creationId xmlns:a16="http://schemas.microsoft.com/office/drawing/2014/main" id="{D5A8291F-BCB8-4F9D-BEFF-C479875020DA}"/>
                </a:ext>
              </a:extLst>
            </p:cNvPr>
            <p:cNvSpPr>
              <a:spLocks/>
            </p:cNvSpPr>
            <p:nvPr/>
          </p:nvSpPr>
          <p:spPr bwMode="auto">
            <a:xfrm>
              <a:off x="5567363" y="2454276"/>
              <a:ext cx="1768475" cy="923925"/>
            </a:xfrm>
            <a:custGeom>
              <a:avLst/>
              <a:gdLst/>
              <a:ahLst/>
              <a:cxnLst>
                <a:cxn ang="0">
                  <a:pos x="635" y="0"/>
                </a:cxn>
                <a:cxn ang="0">
                  <a:pos x="429" y="69"/>
                </a:cxn>
                <a:cxn ang="0">
                  <a:pos x="470" y="78"/>
                </a:cxn>
                <a:cxn ang="0">
                  <a:pos x="336" y="194"/>
                </a:cxn>
                <a:cxn ang="0">
                  <a:pos x="0" y="230"/>
                </a:cxn>
                <a:cxn ang="0">
                  <a:pos x="72" y="313"/>
                </a:cxn>
                <a:cxn ang="0">
                  <a:pos x="334" y="332"/>
                </a:cxn>
                <a:cxn ang="0">
                  <a:pos x="534" y="158"/>
                </a:cxn>
                <a:cxn ang="0">
                  <a:pos x="538" y="194"/>
                </a:cxn>
                <a:cxn ang="0">
                  <a:pos x="635" y="0"/>
                </a:cxn>
              </a:cxnLst>
              <a:rect l="0" t="0" r="r" b="b"/>
              <a:pathLst>
                <a:path w="635" h="332">
                  <a:moveTo>
                    <a:pt x="635" y="0"/>
                  </a:moveTo>
                  <a:cubicBezTo>
                    <a:pt x="429" y="69"/>
                    <a:pt x="429" y="69"/>
                    <a:pt x="429" y="69"/>
                  </a:cubicBezTo>
                  <a:cubicBezTo>
                    <a:pt x="470" y="78"/>
                    <a:pt x="470" y="78"/>
                    <a:pt x="470" y="78"/>
                  </a:cubicBezTo>
                  <a:cubicBezTo>
                    <a:pt x="336" y="194"/>
                    <a:pt x="336" y="194"/>
                    <a:pt x="336" y="194"/>
                  </a:cubicBezTo>
                  <a:cubicBezTo>
                    <a:pt x="231" y="136"/>
                    <a:pt x="96" y="146"/>
                    <a:pt x="0" y="230"/>
                  </a:cubicBezTo>
                  <a:cubicBezTo>
                    <a:pt x="72" y="313"/>
                    <a:pt x="72" y="313"/>
                    <a:pt x="72" y="313"/>
                  </a:cubicBezTo>
                  <a:cubicBezTo>
                    <a:pt x="150" y="246"/>
                    <a:pt x="267" y="254"/>
                    <a:pt x="334" y="332"/>
                  </a:cubicBezTo>
                  <a:cubicBezTo>
                    <a:pt x="534" y="158"/>
                    <a:pt x="534" y="158"/>
                    <a:pt x="534" y="158"/>
                  </a:cubicBezTo>
                  <a:cubicBezTo>
                    <a:pt x="538" y="194"/>
                    <a:pt x="538" y="194"/>
                    <a:pt x="538" y="194"/>
                  </a:cubicBezTo>
                  <a:lnTo>
                    <a:pt x="635" y="0"/>
                  </a:lnTo>
                  <a:close/>
                </a:path>
              </a:pathLst>
            </a:custGeom>
            <a:solidFill>
              <a:srgbClr val="FFBF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" name="Freeform 6">
              <a:extLst>
                <a:ext uri="{FF2B5EF4-FFF2-40B4-BE49-F238E27FC236}">
                  <a16:creationId xmlns:a16="http://schemas.microsoft.com/office/drawing/2014/main" id="{ECD23628-FF9A-4CBF-8EF2-49016F20811F}"/>
                </a:ext>
              </a:extLst>
            </p:cNvPr>
            <p:cNvSpPr>
              <a:spLocks/>
            </p:cNvSpPr>
            <p:nvPr/>
          </p:nvSpPr>
          <p:spPr bwMode="auto">
            <a:xfrm>
              <a:off x="6445251" y="3178177"/>
              <a:ext cx="912813" cy="1757363"/>
            </a:xfrm>
            <a:custGeom>
              <a:avLst/>
              <a:gdLst/>
              <a:ahLst/>
              <a:cxnLst>
                <a:cxn ang="0">
                  <a:pos x="328" y="631"/>
                </a:cxn>
                <a:cxn ang="0">
                  <a:pos x="259" y="425"/>
                </a:cxn>
                <a:cxn ang="0">
                  <a:pos x="251" y="466"/>
                </a:cxn>
                <a:cxn ang="0">
                  <a:pos x="138" y="335"/>
                </a:cxn>
                <a:cxn ang="0">
                  <a:pos x="102" y="0"/>
                </a:cxn>
                <a:cxn ang="0">
                  <a:pos x="19" y="72"/>
                </a:cxn>
                <a:cxn ang="0">
                  <a:pos x="0" y="333"/>
                </a:cxn>
                <a:cxn ang="0">
                  <a:pos x="171" y="531"/>
                </a:cxn>
                <a:cxn ang="0">
                  <a:pos x="134" y="534"/>
                </a:cxn>
                <a:cxn ang="0">
                  <a:pos x="328" y="631"/>
                </a:cxn>
              </a:cxnLst>
              <a:rect l="0" t="0" r="r" b="b"/>
              <a:pathLst>
                <a:path w="328" h="631">
                  <a:moveTo>
                    <a:pt x="328" y="631"/>
                  </a:moveTo>
                  <a:cubicBezTo>
                    <a:pt x="259" y="425"/>
                    <a:pt x="259" y="425"/>
                    <a:pt x="259" y="425"/>
                  </a:cubicBezTo>
                  <a:cubicBezTo>
                    <a:pt x="251" y="466"/>
                    <a:pt x="251" y="466"/>
                    <a:pt x="251" y="466"/>
                  </a:cubicBezTo>
                  <a:cubicBezTo>
                    <a:pt x="138" y="335"/>
                    <a:pt x="138" y="335"/>
                    <a:pt x="138" y="335"/>
                  </a:cubicBezTo>
                  <a:cubicBezTo>
                    <a:pt x="195" y="230"/>
                    <a:pt x="185" y="96"/>
                    <a:pt x="102" y="0"/>
                  </a:cubicBezTo>
                  <a:cubicBezTo>
                    <a:pt x="19" y="72"/>
                    <a:pt x="19" y="72"/>
                    <a:pt x="19" y="72"/>
                  </a:cubicBezTo>
                  <a:cubicBezTo>
                    <a:pt x="86" y="149"/>
                    <a:pt x="77" y="266"/>
                    <a:pt x="0" y="333"/>
                  </a:cubicBezTo>
                  <a:cubicBezTo>
                    <a:pt x="171" y="531"/>
                    <a:pt x="171" y="531"/>
                    <a:pt x="171" y="531"/>
                  </a:cubicBezTo>
                  <a:cubicBezTo>
                    <a:pt x="134" y="534"/>
                    <a:pt x="134" y="534"/>
                    <a:pt x="134" y="534"/>
                  </a:cubicBezTo>
                  <a:lnTo>
                    <a:pt x="328" y="631"/>
                  </a:lnTo>
                  <a:close/>
                </a:path>
              </a:pathLst>
            </a:custGeom>
            <a:solidFill>
              <a:srgbClr val="F5E9C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" name="Freeform 7">
              <a:extLst>
                <a:ext uri="{FF2B5EF4-FFF2-40B4-BE49-F238E27FC236}">
                  <a16:creationId xmlns:a16="http://schemas.microsoft.com/office/drawing/2014/main" id="{3473B223-FDA7-4580-93CE-3E6C664FBDDD}"/>
                </a:ext>
              </a:extLst>
            </p:cNvPr>
            <p:cNvSpPr>
              <a:spLocks/>
            </p:cNvSpPr>
            <p:nvPr/>
          </p:nvSpPr>
          <p:spPr bwMode="auto">
            <a:xfrm>
              <a:off x="4870452" y="4052888"/>
              <a:ext cx="1774825" cy="922338"/>
            </a:xfrm>
            <a:custGeom>
              <a:avLst/>
              <a:gdLst/>
              <a:ahLst/>
              <a:cxnLst>
                <a:cxn ang="0">
                  <a:pos x="637" y="102"/>
                </a:cxn>
                <a:cxn ang="0">
                  <a:pos x="565" y="19"/>
                </a:cxn>
                <a:cxn ang="0">
                  <a:pos x="304" y="1"/>
                </a:cxn>
                <a:cxn ang="0">
                  <a:pos x="303" y="0"/>
                </a:cxn>
                <a:cxn ang="0">
                  <a:pos x="101" y="175"/>
                </a:cxn>
                <a:cxn ang="0">
                  <a:pos x="98" y="136"/>
                </a:cxn>
                <a:cxn ang="0">
                  <a:pos x="0" y="331"/>
                </a:cxn>
                <a:cxn ang="0">
                  <a:pos x="206" y="262"/>
                </a:cxn>
                <a:cxn ang="0">
                  <a:pos x="168" y="254"/>
                </a:cxn>
                <a:cxn ang="0">
                  <a:pos x="301" y="138"/>
                </a:cxn>
                <a:cxn ang="0">
                  <a:pos x="637" y="102"/>
                </a:cxn>
              </a:cxnLst>
              <a:rect l="0" t="0" r="r" b="b"/>
              <a:pathLst>
                <a:path w="637" h="331">
                  <a:moveTo>
                    <a:pt x="637" y="102"/>
                  </a:moveTo>
                  <a:cubicBezTo>
                    <a:pt x="565" y="19"/>
                    <a:pt x="565" y="19"/>
                    <a:pt x="565" y="19"/>
                  </a:cubicBezTo>
                  <a:cubicBezTo>
                    <a:pt x="488" y="86"/>
                    <a:pt x="372" y="78"/>
                    <a:pt x="304" y="1"/>
                  </a:cubicBezTo>
                  <a:cubicBezTo>
                    <a:pt x="303" y="0"/>
                    <a:pt x="303" y="0"/>
                    <a:pt x="303" y="0"/>
                  </a:cubicBezTo>
                  <a:cubicBezTo>
                    <a:pt x="101" y="175"/>
                    <a:pt x="101" y="175"/>
                    <a:pt x="101" y="175"/>
                  </a:cubicBezTo>
                  <a:cubicBezTo>
                    <a:pt x="98" y="136"/>
                    <a:pt x="98" y="136"/>
                    <a:pt x="98" y="136"/>
                  </a:cubicBezTo>
                  <a:cubicBezTo>
                    <a:pt x="0" y="331"/>
                    <a:pt x="0" y="331"/>
                    <a:pt x="0" y="331"/>
                  </a:cubicBezTo>
                  <a:cubicBezTo>
                    <a:pt x="206" y="262"/>
                    <a:pt x="206" y="262"/>
                    <a:pt x="206" y="262"/>
                  </a:cubicBezTo>
                  <a:cubicBezTo>
                    <a:pt x="168" y="254"/>
                    <a:pt x="168" y="254"/>
                    <a:pt x="168" y="254"/>
                  </a:cubicBezTo>
                  <a:cubicBezTo>
                    <a:pt x="301" y="138"/>
                    <a:pt x="301" y="138"/>
                    <a:pt x="301" y="138"/>
                  </a:cubicBezTo>
                  <a:cubicBezTo>
                    <a:pt x="407" y="196"/>
                    <a:pt x="541" y="186"/>
                    <a:pt x="637" y="102"/>
                  </a:cubicBezTo>
                  <a:close/>
                </a:path>
              </a:pathLst>
            </a:custGeom>
            <a:solidFill>
              <a:srgbClr val="FFE38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Freeform 8">
              <a:extLst>
                <a:ext uri="{FF2B5EF4-FFF2-40B4-BE49-F238E27FC236}">
                  <a16:creationId xmlns:a16="http://schemas.microsoft.com/office/drawing/2014/main" id="{94392DDF-1D3F-483C-A6ED-5B4FF51C4FCD}"/>
                </a:ext>
              </a:extLst>
            </p:cNvPr>
            <p:cNvSpPr>
              <a:spLocks/>
            </p:cNvSpPr>
            <p:nvPr/>
          </p:nvSpPr>
          <p:spPr bwMode="auto">
            <a:xfrm>
              <a:off x="4833937" y="2465390"/>
              <a:ext cx="933450" cy="1787525"/>
            </a:xfrm>
            <a:custGeom>
              <a:avLst/>
              <a:gdLst/>
              <a:ahLst/>
              <a:cxnLst>
                <a:cxn ang="0">
                  <a:pos x="335" y="309"/>
                </a:cxn>
                <a:cxn ang="0">
                  <a:pos x="155" y="101"/>
                </a:cxn>
                <a:cxn ang="0">
                  <a:pos x="194" y="97"/>
                </a:cxn>
                <a:cxn ang="0">
                  <a:pos x="0" y="0"/>
                </a:cxn>
                <a:cxn ang="0">
                  <a:pos x="69" y="206"/>
                </a:cxn>
                <a:cxn ang="0">
                  <a:pos x="77" y="168"/>
                </a:cxn>
                <a:cxn ang="0">
                  <a:pos x="197" y="307"/>
                </a:cxn>
                <a:cxn ang="0">
                  <a:pos x="233" y="642"/>
                </a:cxn>
                <a:cxn ang="0">
                  <a:pos x="316" y="570"/>
                </a:cxn>
                <a:cxn ang="0">
                  <a:pos x="335" y="309"/>
                </a:cxn>
              </a:cxnLst>
              <a:rect l="0" t="0" r="r" b="b"/>
              <a:pathLst>
                <a:path w="335" h="642">
                  <a:moveTo>
                    <a:pt x="335" y="309"/>
                  </a:moveTo>
                  <a:cubicBezTo>
                    <a:pt x="155" y="101"/>
                    <a:pt x="155" y="101"/>
                    <a:pt x="155" y="101"/>
                  </a:cubicBezTo>
                  <a:cubicBezTo>
                    <a:pt x="194" y="97"/>
                    <a:pt x="194" y="97"/>
                    <a:pt x="194" y="97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69" y="206"/>
                    <a:pt x="69" y="206"/>
                    <a:pt x="69" y="206"/>
                  </a:cubicBezTo>
                  <a:cubicBezTo>
                    <a:pt x="77" y="168"/>
                    <a:pt x="77" y="168"/>
                    <a:pt x="77" y="168"/>
                  </a:cubicBezTo>
                  <a:cubicBezTo>
                    <a:pt x="197" y="307"/>
                    <a:pt x="197" y="307"/>
                    <a:pt x="197" y="307"/>
                  </a:cubicBezTo>
                  <a:cubicBezTo>
                    <a:pt x="140" y="412"/>
                    <a:pt x="150" y="546"/>
                    <a:pt x="233" y="642"/>
                  </a:cubicBezTo>
                  <a:cubicBezTo>
                    <a:pt x="316" y="570"/>
                    <a:pt x="316" y="570"/>
                    <a:pt x="316" y="570"/>
                  </a:cubicBezTo>
                  <a:cubicBezTo>
                    <a:pt x="249" y="493"/>
                    <a:pt x="258" y="376"/>
                    <a:pt x="335" y="309"/>
                  </a:cubicBezTo>
                  <a:close/>
                </a:path>
              </a:pathLst>
            </a:custGeom>
            <a:solidFill>
              <a:srgbClr val="FFD75E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Oval 34">
              <a:extLst>
                <a:ext uri="{FF2B5EF4-FFF2-40B4-BE49-F238E27FC236}">
                  <a16:creationId xmlns:a16="http://schemas.microsoft.com/office/drawing/2014/main" id="{C9440E03-B700-49FE-9D8F-2D61A4C61590}"/>
                </a:ext>
              </a:extLst>
            </p:cNvPr>
            <p:cNvSpPr/>
            <p:nvPr/>
          </p:nvSpPr>
          <p:spPr>
            <a:xfrm>
              <a:off x="5719323" y="3331521"/>
              <a:ext cx="789952" cy="789952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57150"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2" name="TextBox 61">
            <a:extLst>
              <a:ext uri="{FF2B5EF4-FFF2-40B4-BE49-F238E27FC236}">
                <a16:creationId xmlns:a16="http://schemas.microsoft.com/office/drawing/2014/main" id="{0E670C90-C453-447F-BBD8-B85FCAEA9122}"/>
              </a:ext>
            </a:extLst>
          </p:cNvPr>
          <p:cNvSpPr txBox="1"/>
          <p:nvPr/>
        </p:nvSpPr>
        <p:spPr>
          <a:xfrm>
            <a:off x="6483154" y="4622360"/>
            <a:ext cx="5414608" cy="203132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1400" b="1"/>
              <a:t>Persistent Concerns</a:t>
            </a:r>
            <a:endParaRPr lang="en-US" sz="1400" b="1">
              <a:cs typeface="Calibri"/>
            </a:endParaRPr>
          </a:p>
          <a:p>
            <a:pPr marL="342900" indent="-342900">
              <a:buAutoNum type="arabicPeriod"/>
            </a:pPr>
            <a:r>
              <a:rPr lang="en-US" sz="1400">
                <a:cs typeface="Calibri"/>
              </a:rPr>
              <a:t>Identify issue. Is it legal? What can be done? What is your timeline?</a:t>
            </a:r>
          </a:p>
          <a:p>
            <a:pPr marL="342900" indent="-342900">
              <a:buAutoNum type="arabicPeriod"/>
            </a:pPr>
            <a:r>
              <a:rPr lang="en-US" sz="1400">
                <a:cs typeface="Calibri"/>
              </a:rPr>
              <a:t>Determine best resource/action(s) by calling Lighthouse Mission at 360-483-9561 </a:t>
            </a:r>
          </a:p>
          <a:p>
            <a:pPr marL="342900" indent="-342900">
              <a:buAutoNum type="arabicPeriod"/>
            </a:pPr>
            <a:r>
              <a:rPr lang="en-US" sz="1400">
                <a:cs typeface="Calibri"/>
              </a:rPr>
              <a:t>Call community officers for intervention &amp; CPTED evaluation</a:t>
            </a:r>
          </a:p>
          <a:p>
            <a:pPr marL="342900" indent="-342900">
              <a:buAutoNum type="arabicPeriod"/>
            </a:pPr>
            <a:r>
              <a:rPr lang="en-US" sz="1400">
                <a:cs typeface="Calibri"/>
              </a:rPr>
              <a:t>Continue to communicate with LMM &amp; BPD for escalation if needed</a:t>
            </a:r>
          </a:p>
          <a:p>
            <a:pPr marL="0" lvl="1" indent="-160020"/>
            <a:r>
              <a:rPr lang="en-US" sz="1400">
                <a:ea typeface="+mn-lt"/>
                <a:cs typeface="+mn-lt"/>
              </a:rPr>
              <a:t>            -    </a:t>
            </a:r>
            <a:r>
              <a:rPr lang="en-US" sz="1400">
                <a:cs typeface="Calibri"/>
              </a:rPr>
              <a:t>Neighborhood Advisory </a:t>
            </a:r>
            <a:endParaRPr lang="en-US">
              <a:cs typeface="Calibri"/>
            </a:endParaRPr>
          </a:p>
          <a:p>
            <a:pPr marL="0" lvl="1" indent="-160020"/>
            <a:r>
              <a:rPr lang="en-US" sz="1400">
                <a:ea typeface="+mn-lt"/>
                <a:cs typeface="+mn-lt"/>
              </a:rPr>
              <a:t>            -    </a:t>
            </a:r>
            <a:r>
              <a:rPr lang="en-US" sz="1400">
                <a:cs typeface="Calibri"/>
              </a:rPr>
              <a:t>City Administrative Meeting</a:t>
            </a:r>
            <a:endParaRPr lang="en-US">
              <a:cs typeface="Calibri"/>
            </a:endParaRP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411DB86F-02C9-4516-9799-0A1D83147273}"/>
              </a:ext>
            </a:extLst>
          </p:cNvPr>
          <p:cNvSpPr txBox="1"/>
          <p:nvPr/>
        </p:nvSpPr>
        <p:spPr>
          <a:xfrm>
            <a:off x="388906" y="208674"/>
            <a:ext cx="4955131" cy="2139047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400" b="1"/>
              <a:t>Loitering/Sleeping</a:t>
            </a:r>
            <a:endParaRPr lang="en-US" sz="1400" b="1">
              <a:cs typeface="Calibri"/>
            </a:endParaRPr>
          </a:p>
          <a:p>
            <a:pPr marL="342900" indent="-342900">
              <a:buAutoNum type="arabicPeriod"/>
            </a:pPr>
            <a:r>
              <a:rPr lang="en-US" sz="1400"/>
              <a:t>Maintain 12 ft of distance and wear a mask</a:t>
            </a:r>
            <a:endParaRPr lang="en-US" sz="1400">
              <a:cs typeface="Calibri"/>
            </a:endParaRPr>
          </a:p>
          <a:p>
            <a:pPr marL="342900" indent="-342900">
              <a:buAutoNum type="arabicPeriod"/>
            </a:pPr>
            <a:r>
              <a:rPr lang="en-US" sz="1400"/>
              <a:t>Use a gentle voice to greet/wake them, ask if they are okay (if needed)</a:t>
            </a:r>
            <a:endParaRPr lang="en-US" sz="1400">
              <a:cs typeface="Calibri"/>
            </a:endParaRPr>
          </a:p>
          <a:p>
            <a:pPr marL="342900" indent="-342900">
              <a:buAutoNum type="arabicPeriod"/>
            </a:pPr>
            <a:r>
              <a:rPr lang="en-US" sz="1400"/>
              <a:t>Ask for their name and introduce yourself</a:t>
            </a:r>
            <a:endParaRPr lang="en-US" sz="1400">
              <a:cs typeface="Calibri"/>
            </a:endParaRPr>
          </a:p>
          <a:p>
            <a:pPr marL="342900" indent="-342900">
              <a:buAutoNum type="arabicPeriod"/>
            </a:pPr>
            <a:r>
              <a:rPr lang="en-US" sz="1400"/>
              <a:t>Calmly ask to please move with short explanation</a:t>
            </a:r>
            <a:endParaRPr lang="en-US" sz="1400">
              <a:cs typeface="Calibri"/>
            </a:endParaRPr>
          </a:p>
          <a:p>
            <a:pPr marL="342900" indent="-342900">
              <a:buAutoNum type="arabicPeriod"/>
            </a:pPr>
            <a:r>
              <a:rPr lang="en-US" sz="1400"/>
              <a:t>If they will not move, call an outreach team (see reverse)</a:t>
            </a:r>
            <a:endParaRPr lang="en-US" sz="1400">
              <a:cs typeface="Calibri"/>
            </a:endParaRPr>
          </a:p>
          <a:p>
            <a:pPr marL="342900" indent="-342900">
              <a:buAutoNum type="arabicPeriod"/>
            </a:pPr>
            <a:r>
              <a:rPr lang="en-US" sz="1400"/>
              <a:t>If they do not respond or if you are concerned for</a:t>
            </a:r>
            <a:endParaRPr lang="en-US" sz="1400">
              <a:cs typeface="Calibri"/>
            </a:endParaRPr>
          </a:p>
          <a:p>
            <a:r>
              <a:rPr lang="en-US" sz="1400"/>
              <a:t>        your safety or others, dial 911</a:t>
            </a:r>
            <a:endParaRPr lang="en-US" sz="1400">
              <a:cs typeface="Calibri" panose="020F0502020204030204"/>
            </a:endParaRP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D2460B38-A41F-4335-891E-47BE07E87AF6}"/>
              </a:ext>
            </a:extLst>
          </p:cNvPr>
          <p:cNvSpPr txBox="1"/>
          <p:nvPr/>
        </p:nvSpPr>
        <p:spPr>
          <a:xfrm>
            <a:off x="7877175" y="558225"/>
            <a:ext cx="4380278" cy="199791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400" b="1"/>
              <a:t>Potential Illegal Activity</a:t>
            </a:r>
            <a:endParaRPr lang="en-US" sz="1400" b="1">
              <a:cs typeface="Calibri"/>
            </a:endParaRPr>
          </a:p>
          <a:p>
            <a:pPr marL="91440" indent="-342900">
              <a:buFont typeface="+mj-lt"/>
              <a:buAutoNum type="arabicPeriod"/>
            </a:pPr>
            <a:r>
              <a:rPr lang="en-US" sz="1400"/>
              <a:t>If you see a crime dial 911</a:t>
            </a:r>
            <a:endParaRPr lang="en-US" sz="1400">
              <a:cs typeface="Calibri" panose="020F0502020204030204"/>
            </a:endParaRPr>
          </a:p>
          <a:p>
            <a:pPr marL="91440" indent="-342900">
              <a:buFont typeface="+mj-lt"/>
              <a:buAutoNum type="arabicPeriod"/>
            </a:pPr>
            <a:r>
              <a:rPr lang="en-US" sz="1400"/>
              <a:t>If you or others are unsafe dial 911</a:t>
            </a:r>
            <a:endParaRPr lang="en-US" sz="1400">
              <a:cs typeface="Calibri" panose="020F0502020204030204"/>
            </a:endParaRPr>
          </a:p>
          <a:p>
            <a:pPr marL="91440" indent="-342900">
              <a:buFont typeface="+mj-lt"/>
              <a:buAutoNum type="arabicPeriod"/>
            </a:pPr>
            <a:r>
              <a:rPr lang="en-US" sz="1400"/>
              <a:t>Make a police report and include: </a:t>
            </a:r>
          </a:p>
          <a:p>
            <a:r>
              <a:rPr lang="en-US" sz="1400">
                <a:ea typeface="+mn-lt"/>
                <a:cs typeface="+mn-lt"/>
              </a:rPr>
              <a:t>            -    </a:t>
            </a:r>
            <a:r>
              <a:rPr lang="en-US" sz="1400"/>
              <a:t>Detail crime, your name, address, and title</a:t>
            </a:r>
          </a:p>
          <a:p>
            <a:r>
              <a:rPr lang="en-US" sz="1400">
                <a:ea typeface="+mn-lt"/>
                <a:cs typeface="+mn-lt"/>
              </a:rPr>
              <a:t>            -    </a:t>
            </a:r>
            <a:r>
              <a:rPr lang="en-US" sz="1400"/>
              <a:t>Pertinent information (date, time, location)</a:t>
            </a:r>
            <a:endParaRPr lang="en-US">
              <a:cs typeface="Calibri" panose="020F0502020204030204"/>
            </a:endParaRPr>
          </a:p>
          <a:p>
            <a:r>
              <a:rPr lang="en-US" sz="1400">
                <a:ea typeface="+mn-lt"/>
                <a:cs typeface="+mn-lt"/>
              </a:rPr>
              <a:t>            -    </a:t>
            </a:r>
            <a:r>
              <a:rPr lang="en-US" sz="1400">
                <a:cs typeface="Calibri" panose="020F0502020204030204"/>
              </a:rPr>
              <a:t>Request case # and call back from officer</a:t>
            </a:r>
            <a:endParaRPr lang="en-US">
              <a:cs typeface="Calibri" panose="020F0502020204030204"/>
            </a:endParaRPr>
          </a:p>
          <a:p>
            <a:pPr algn="r">
              <a:lnSpc>
                <a:spcPct val="150000"/>
              </a:lnSpc>
            </a:pPr>
            <a:endParaRPr lang="en-IN" sz="1400">
              <a:cs typeface="Calibri" panose="020F0502020204030204"/>
            </a:endParaRP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984CBA4A-08AD-4810-84FA-E051FE8BF606}"/>
              </a:ext>
            </a:extLst>
          </p:cNvPr>
          <p:cNvSpPr txBox="1"/>
          <p:nvPr/>
        </p:nvSpPr>
        <p:spPr>
          <a:xfrm>
            <a:off x="349053" y="4020841"/>
            <a:ext cx="5032666" cy="203132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1400" b="1"/>
              <a:t>Challenging Issues</a:t>
            </a:r>
            <a:endParaRPr lang="en-US" sz="1400" b="1">
              <a:cs typeface="Calibri"/>
            </a:endParaRPr>
          </a:p>
          <a:p>
            <a:pPr marL="342900" indent="-342900">
              <a:buFontTx/>
              <a:buAutoNum type="arabicPeriod"/>
            </a:pPr>
            <a:r>
              <a:rPr lang="en-US" sz="1400"/>
              <a:t>If you or others are unsafe dial 911</a:t>
            </a:r>
            <a:endParaRPr lang="en-US" sz="1400">
              <a:cs typeface="Calibri" panose="020F0502020204030204"/>
            </a:endParaRPr>
          </a:p>
          <a:p>
            <a:pPr marL="342900" indent="-342900">
              <a:buAutoNum type="arabicPeriod"/>
            </a:pPr>
            <a:r>
              <a:rPr lang="en-US" sz="1400"/>
              <a:t>Stay calm – keep hands down and voice quiet</a:t>
            </a:r>
            <a:endParaRPr lang="en-US" sz="1400">
              <a:cs typeface="Calibri" panose="020F0502020204030204"/>
            </a:endParaRPr>
          </a:p>
          <a:p>
            <a:pPr marL="342900" indent="-342900">
              <a:buAutoNum type="arabicPeriod"/>
            </a:pPr>
            <a:r>
              <a:rPr lang="en-US" sz="1400"/>
              <a:t>Use direct, simple requests</a:t>
            </a:r>
            <a:endParaRPr lang="en-US" sz="1400">
              <a:cs typeface="Calibri" panose="020F0502020204030204"/>
            </a:endParaRPr>
          </a:p>
          <a:p>
            <a:pPr marL="342900" indent="-342900">
              <a:buAutoNum type="arabicPeriod"/>
            </a:pPr>
            <a:r>
              <a:rPr lang="en-US" sz="1400"/>
              <a:t>If they don't respond after a short time, let them know you are calling the police</a:t>
            </a:r>
            <a:endParaRPr lang="en-US" sz="1400">
              <a:cs typeface="Calibri" panose="020F0502020204030204"/>
            </a:endParaRPr>
          </a:p>
          <a:p>
            <a:pPr marL="342900" indent="-342900">
              <a:buAutoNum type="arabicPeriod"/>
            </a:pPr>
            <a:r>
              <a:rPr lang="en-US" sz="1400">
                <a:cs typeface="Calibri" panose="020F0502020204030204"/>
              </a:rPr>
              <a:t>Hazardous Waste</a:t>
            </a:r>
          </a:p>
          <a:p>
            <a:r>
              <a:rPr lang="en-US" sz="1400">
                <a:cs typeface="Calibri" panose="020F0502020204030204"/>
              </a:rPr>
              <a:t>            -    Needles: Sharps container</a:t>
            </a:r>
            <a:endParaRPr lang="en-US">
              <a:cs typeface="Calibri" panose="020F0502020204030204"/>
            </a:endParaRPr>
          </a:p>
          <a:p>
            <a:r>
              <a:rPr lang="en-US" sz="1400">
                <a:ea typeface="+mn-lt"/>
                <a:cs typeface="+mn-lt"/>
              </a:rPr>
              <a:t>            -    </a:t>
            </a:r>
            <a:r>
              <a:rPr lang="en-US" sz="1400">
                <a:cs typeface="Calibri" panose="020F0502020204030204"/>
              </a:rPr>
              <a:t>Human Elimination: </a:t>
            </a:r>
            <a:r>
              <a:rPr lang="en-US" sz="1400" dirty="0">
                <a:cs typeface="Calibri" panose="020F0502020204030204"/>
              </a:rPr>
              <a:t>Bag </a:t>
            </a:r>
            <a:r>
              <a:rPr lang="en-US" sz="1400">
                <a:cs typeface="Calibri" panose="020F0502020204030204"/>
              </a:rPr>
              <a:t>and dispose</a:t>
            </a:r>
            <a:endParaRPr lang="en-US">
              <a:cs typeface="Calibri" panose="020F0502020204030204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F1F1ABE-F14C-4C6A-B3F8-6B9BC2C8B854}"/>
              </a:ext>
            </a:extLst>
          </p:cNvPr>
          <p:cNvSpPr/>
          <p:nvPr/>
        </p:nvSpPr>
        <p:spPr>
          <a:xfrm>
            <a:off x="4248150" y="66675"/>
            <a:ext cx="3629025" cy="457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E43529D-DB7B-430D-ACC6-7C2CFB4E5DBB}"/>
              </a:ext>
            </a:extLst>
          </p:cNvPr>
          <p:cNvSpPr txBox="1"/>
          <p:nvPr/>
        </p:nvSpPr>
        <p:spPr>
          <a:xfrm>
            <a:off x="2638425" y="66675"/>
            <a:ext cx="6915150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>
                <a:ea typeface="+mn-lt"/>
                <a:cs typeface="+mn-lt"/>
              </a:rPr>
              <a:t>Incident/Concern Matrix</a:t>
            </a:r>
            <a:endParaRPr lang="en-US" sz="2400">
              <a:ea typeface="+mn-lt"/>
              <a:cs typeface="+mn-lt"/>
            </a:endParaRPr>
          </a:p>
        </p:txBody>
      </p:sp>
      <p:pic>
        <p:nvPicPr>
          <p:cNvPr id="21" name="Picture 8" descr="Lighthouse Mission Ministries Logo.">
            <a:extLst>
              <a:ext uri="{FF2B5EF4-FFF2-40B4-BE49-F238E27FC236}">
                <a16:creationId xmlns:a16="http://schemas.microsoft.com/office/drawing/2014/main" id="{C5E8CE4F-489D-442C-B6C6-D80A9BDE93B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07180" y="2698075"/>
            <a:ext cx="1460626" cy="1325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21448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939EAA56-56D3-47E8-BB9F-A5133E9BBA9C}"/>
              </a:ext>
            </a:extLst>
          </p:cNvPr>
          <p:cNvSpPr/>
          <p:nvPr/>
        </p:nvSpPr>
        <p:spPr>
          <a:xfrm>
            <a:off x="7743825" y="2447924"/>
            <a:ext cx="3981450" cy="360045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CFB4A92-45F8-4CF3-AE5F-16C28C72D656}"/>
              </a:ext>
            </a:extLst>
          </p:cNvPr>
          <p:cNvSpPr txBox="1"/>
          <p:nvPr/>
        </p:nvSpPr>
        <p:spPr>
          <a:xfrm>
            <a:off x="374821" y="3932468"/>
            <a:ext cx="6367949" cy="2677656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1600" b="1" dirty="0"/>
              <a:t>Resources:</a:t>
            </a:r>
            <a:endParaRPr lang="en-US" sz="1600" dirty="0"/>
          </a:p>
          <a:p>
            <a:pPr>
              <a:lnSpc>
                <a:spcPct val="150000"/>
              </a:lnSpc>
            </a:pPr>
            <a:r>
              <a:rPr lang="en-US" sz="1400" b="1" dirty="0"/>
              <a:t>Opportunity Council’s Homeless Outreach Team</a:t>
            </a:r>
            <a:r>
              <a:rPr lang="en-US" sz="1400" dirty="0"/>
              <a:t> (7AM – 3PM, M-F): 360-312-3717</a:t>
            </a:r>
            <a:endParaRPr lang="en-US" sz="1400" dirty="0">
              <a:cs typeface="Calibri"/>
            </a:endParaRPr>
          </a:p>
          <a:p>
            <a:pPr>
              <a:lnSpc>
                <a:spcPct val="150000"/>
              </a:lnSpc>
            </a:pPr>
            <a:r>
              <a:rPr lang="en-US" sz="1400" b="1" dirty="0"/>
              <a:t>Lighthouse Mission Ministries' Outreach Team</a:t>
            </a:r>
            <a:r>
              <a:rPr lang="en-US" sz="1400" dirty="0"/>
              <a:t> (4PM – 10PM): 360-527-5195</a:t>
            </a:r>
            <a:endParaRPr lang="en-US" sz="1400" dirty="0">
              <a:cs typeface="Calibri" panose="020F0502020204030204"/>
            </a:endParaRPr>
          </a:p>
          <a:p>
            <a:pPr>
              <a:lnSpc>
                <a:spcPct val="150000"/>
              </a:lnSpc>
            </a:pPr>
            <a:r>
              <a:rPr lang="en-US" sz="1400" b="1" dirty="0">
                <a:cs typeface="Calibri"/>
              </a:rPr>
              <a:t>Lighthouse Mission Ministries Liaison</a:t>
            </a:r>
            <a:r>
              <a:rPr lang="en-US" sz="1400" dirty="0">
                <a:cs typeface="Calibri"/>
              </a:rPr>
              <a:t>: 360-483-9561</a:t>
            </a:r>
          </a:p>
          <a:p>
            <a:pPr>
              <a:lnSpc>
                <a:spcPct val="150000"/>
              </a:lnSpc>
            </a:pPr>
            <a:r>
              <a:rPr lang="en-US" sz="1400" b="1" dirty="0"/>
              <a:t>Bellingham Police Department (Non-Emergency): </a:t>
            </a:r>
            <a:r>
              <a:rPr lang="en-US" sz="1400" dirty="0"/>
              <a:t>360-778-8800</a:t>
            </a:r>
            <a:endParaRPr lang="en-US" sz="1400" b="1" dirty="0">
              <a:cs typeface="Calibri" panose="020F0502020204030204"/>
            </a:endParaRPr>
          </a:p>
          <a:p>
            <a:pPr>
              <a:lnSpc>
                <a:spcPct val="150000"/>
              </a:lnSpc>
            </a:pPr>
            <a:r>
              <a:rPr lang="en-US" sz="1400" b="1" dirty="0"/>
              <a:t>Bellingham Outreach Officers: </a:t>
            </a:r>
            <a:endParaRPr lang="en-US" sz="1400" b="1" dirty="0">
              <a:cs typeface="Calibri" panose="020F0502020204030204"/>
            </a:endParaRPr>
          </a:p>
          <a:p>
            <a:r>
              <a:rPr lang="en-US" sz="1400" dirty="0"/>
              <a:t>     Officer Knutsen (S. of Whatcom Creek): 360-778-8691</a:t>
            </a:r>
            <a:endParaRPr lang="en-US" sz="1400" dirty="0">
              <a:cs typeface="Calibri" panose="020F0502020204030204"/>
            </a:endParaRPr>
          </a:p>
          <a:p>
            <a:pPr>
              <a:spcAft>
                <a:spcPts val="600"/>
              </a:spcAft>
            </a:pPr>
            <a:r>
              <a:rPr lang="en-US" sz="1400" dirty="0"/>
              <a:t>     Officer Dearborn (N. of Whatcom Creek): 360-778-8660</a:t>
            </a:r>
            <a:endParaRPr lang="en-US" sz="1400">
              <a:cs typeface="Calibri" panose="020F0502020204030204"/>
            </a:endParaRPr>
          </a:p>
          <a:p>
            <a:r>
              <a:rPr lang="en-US" sz="1400" b="1" dirty="0">
                <a:cs typeface="Calibri" panose="020F0502020204030204"/>
              </a:rPr>
              <a:t>Base Camp</a:t>
            </a:r>
            <a:r>
              <a:rPr lang="en-US" sz="1400" dirty="0">
                <a:cs typeface="Calibri" panose="020F0502020204030204"/>
              </a:rPr>
              <a:t>: </a:t>
            </a:r>
            <a:r>
              <a:rPr lang="en-US" sz="1400" dirty="0">
                <a:solidFill>
                  <a:srgbClr val="222222"/>
                </a:solidFill>
              </a:rPr>
              <a:t>360-733-5120</a:t>
            </a:r>
            <a:r>
              <a:rPr lang="en-US" sz="1400" b="0" i="0" dirty="0">
                <a:solidFill>
                  <a:srgbClr val="222222"/>
                </a:solidFill>
                <a:effectLst/>
              </a:rPr>
              <a:t> ext</a:t>
            </a:r>
            <a:r>
              <a:rPr lang="en-US" sz="1400" dirty="0">
                <a:solidFill>
                  <a:srgbClr val="222222"/>
                </a:solidFill>
              </a:rPr>
              <a:t>.</a:t>
            </a:r>
            <a:r>
              <a:rPr lang="en-US" sz="1400" b="0" i="0" dirty="0">
                <a:solidFill>
                  <a:srgbClr val="222222"/>
                </a:solidFill>
                <a:effectLst/>
              </a:rPr>
              <a:t> </a:t>
            </a:r>
            <a:r>
              <a:rPr lang="en-US" sz="1400" dirty="0">
                <a:solidFill>
                  <a:srgbClr val="222222"/>
                </a:solidFill>
              </a:rPr>
              <a:t>215</a:t>
            </a:r>
            <a:endParaRPr lang="en-US" sz="1400" dirty="0">
              <a:cs typeface="Calibri" panose="020F0502020204030204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5F2D3B0-DED5-4FBA-8B31-22E7AE96DC1F}"/>
              </a:ext>
            </a:extLst>
          </p:cNvPr>
          <p:cNvSpPr txBox="1"/>
          <p:nvPr/>
        </p:nvSpPr>
        <p:spPr>
          <a:xfrm>
            <a:off x="301030" y="320294"/>
            <a:ext cx="7322079" cy="353173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1400" b="1"/>
              <a:t>Tips for Owners/Residents:</a:t>
            </a:r>
          </a:p>
          <a:p>
            <a:pPr marL="342900" indent="-342900">
              <a:spcAft>
                <a:spcPts val="300"/>
              </a:spcAft>
              <a:buFontTx/>
              <a:buAutoNum type="arabicPeriod"/>
            </a:pPr>
            <a:r>
              <a:rPr lang="en-US" sz="1400"/>
              <a:t>You are not alone – Resources are available.</a:t>
            </a:r>
            <a:endParaRPr lang="en-US" sz="1400">
              <a:cs typeface="Calibri" panose="020F0502020204030204"/>
            </a:endParaRPr>
          </a:p>
          <a:p>
            <a:pPr marL="342900" indent="-342900">
              <a:spcAft>
                <a:spcPts val="300"/>
              </a:spcAft>
              <a:buAutoNum type="arabicPeriod"/>
            </a:pPr>
            <a:r>
              <a:rPr lang="en-US" sz="1400"/>
              <a:t>Maintain a distance of 12 feet or more (if possible) – If you or others are unsafe dial 911</a:t>
            </a:r>
            <a:endParaRPr lang="en-US" sz="1400">
              <a:cs typeface="Calibri" panose="020F0502020204030204"/>
            </a:endParaRPr>
          </a:p>
          <a:p>
            <a:pPr marL="342900" indent="-342900">
              <a:spcAft>
                <a:spcPts val="300"/>
              </a:spcAft>
              <a:buAutoNum type="arabicPeriod"/>
            </a:pPr>
            <a:r>
              <a:rPr lang="en-US" sz="1400"/>
              <a:t>Remain calm – Keep your hands by your side – Use a quiet voice.</a:t>
            </a:r>
            <a:endParaRPr lang="en-US" sz="1400">
              <a:cs typeface="Calibri"/>
            </a:endParaRPr>
          </a:p>
          <a:p>
            <a:pPr marL="342900" indent="-342900">
              <a:spcAft>
                <a:spcPts val="300"/>
              </a:spcAft>
              <a:buAutoNum type="arabicPeriod"/>
            </a:pPr>
            <a:r>
              <a:rPr lang="en-US" sz="1400"/>
              <a:t>Ask their name – look the neighbor in the eye.</a:t>
            </a:r>
            <a:endParaRPr lang="en-US" sz="1400">
              <a:cs typeface="Calibri" panose="020F0502020204030204"/>
            </a:endParaRPr>
          </a:p>
          <a:p>
            <a:pPr marL="342900" indent="-342900">
              <a:spcAft>
                <a:spcPts val="300"/>
              </a:spcAft>
              <a:buAutoNum type="arabicPeriod"/>
            </a:pPr>
            <a:r>
              <a:rPr lang="en-US" sz="1400"/>
              <a:t>Be Kind ~ Be Direct. </a:t>
            </a:r>
          </a:p>
          <a:p>
            <a:pPr marL="342900" indent="-342900">
              <a:spcAft>
                <a:spcPts val="300"/>
              </a:spcAft>
              <a:buAutoNum type="arabicPeriod"/>
            </a:pPr>
            <a:r>
              <a:rPr lang="en-US" sz="1400"/>
              <a:t>“It's time for you to move on.”</a:t>
            </a:r>
            <a:endParaRPr lang="en-US" sz="1400">
              <a:cs typeface="Calibri"/>
            </a:endParaRPr>
          </a:p>
          <a:p>
            <a:pPr marL="800100" lvl="1" indent="-3429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1400"/>
              <a:t>“I’m sorry, restrooms are for customers only.”</a:t>
            </a:r>
            <a:endParaRPr lang="en-US" sz="1400">
              <a:cs typeface="Calibri"/>
            </a:endParaRPr>
          </a:p>
          <a:p>
            <a:pPr marL="800100" lvl="1" indent="-3429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1400"/>
              <a:t>“I really appreciate you helping me clean-up!”</a:t>
            </a:r>
            <a:endParaRPr lang="en-US" sz="1400">
              <a:cs typeface="Calibri"/>
            </a:endParaRPr>
          </a:p>
          <a:p>
            <a:pPr marL="800100" lvl="1" indent="-3429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1400">
                <a:cs typeface="Calibri"/>
              </a:rPr>
              <a:t>"I need to open my business for the day. Could you move, please?"</a:t>
            </a:r>
          </a:p>
          <a:p>
            <a:pPr marL="342900" indent="-342900">
              <a:spcAft>
                <a:spcPts val="300"/>
              </a:spcAft>
              <a:buFont typeface="+mj-lt"/>
              <a:buAutoNum type="arabicPeriod"/>
            </a:pPr>
            <a:r>
              <a:rPr lang="en-US" sz="1400"/>
              <a:t>Post signs that outline rules, such as </a:t>
            </a:r>
            <a:r>
              <a:rPr lang="en-US" sz="1400" i="1"/>
              <a:t>Restrooms for Customers Only.</a:t>
            </a:r>
            <a:endParaRPr lang="en-US" sz="1400" i="1">
              <a:cs typeface="Calibri"/>
            </a:endParaRPr>
          </a:p>
          <a:p>
            <a:pPr marL="342900" indent="-342900">
              <a:spcAft>
                <a:spcPts val="300"/>
              </a:spcAft>
              <a:buAutoNum type="arabicPeriod"/>
            </a:pPr>
            <a:r>
              <a:rPr lang="en-US" sz="1400">
                <a:cs typeface="Calibri"/>
              </a:rPr>
              <a:t>You can trespass someone from your property/business. Contact LMM for more information. </a:t>
            </a:r>
            <a:endParaRPr lang="en-US" sz="1400" i="1">
              <a:cs typeface="Calibri"/>
            </a:endParaRPr>
          </a:p>
          <a:p>
            <a:pPr marL="342900" indent="-342900">
              <a:spcAft>
                <a:spcPts val="300"/>
              </a:spcAft>
              <a:buFontTx/>
              <a:buAutoNum type="arabicPeriod"/>
            </a:pPr>
            <a:r>
              <a:rPr lang="en-US" sz="1400">
                <a:cs typeface="Calibri" panose="020F0502020204030204"/>
              </a:rPr>
              <a:t>Request Base Camp referral cards from Lighthouse Mission so you can point them towards a nearby resource.</a:t>
            </a:r>
          </a:p>
        </p:txBody>
      </p:sp>
      <p:sp>
        <p:nvSpPr>
          <p:cNvPr id="4" name="TextBox 1">
            <a:extLst>
              <a:ext uri="{FF2B5EF4-FFF2-40B4-BE49-F238E27FC236}">
                <a16:creationId xmlns:a16="http://schemas.microsoft.com/office/drawing/2014/main" id="{5842C3A5-EB12-459E-AE15-5574D2346E17}"/>
              </a:ext>
            </a:extLst>
          </p:cNvPr>
          <p:cNvSpPr txBox="1"/>
          <p:nvPr/>
        </p:nvSpPr>
        <p:spPr>
          <a:xfrm>
            <a:off x="7296768" y="1778572"/>
            <a:ext cx="4998509" cy="40011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b="1">
                <a:cs typeface="Times New Roman"/>
              </a:rPr>
              <a:t>Lighthouse Mission Ministries</a:t>
            </a:r>
            <a:endParaRPr lang="en-IN" sz="2000" b="1">
              <a:cs typeface="Times New Roman"/>
            </a:endParaRPr>
          </a:p>
        </p:txBody>
      </p:sp>
      <p:pic>
        <p:nvPicPr>
          <p:cNvPr id="7" name="Picture 6" descr="Lighthouse Mission Ministries Logo.">
            <a:extLst>
              <a:ext uri="{FF2B5EF4-FFF2-40B4-BE49-F238E27FC236}">
                <a16:creationId xmlns:a16="http://schemas.microsoft.com/office/drawing/2014/main" id="{7BDECF18-ABBA-42B7-8F61-CE9C5DA9BD0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64780" y="354925"/>
            <a:ext cx="1460626" cy="1325633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00257425-0C52-490A-BECC-4A2042E0BAA2}"/>
              </a:ext>
            </a:extLst>
          </p:cNvPr>
          <p:cNvSpPr txBox="1"/>
          <p:nvPr/>
        </p:nvSpPr>
        <p:spPr>
          <a:xfrm>
            <a:off x="7772400" y="2615193"/>
            <a:ext cx="3952875" cy="318548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b="1" dirty="0">
                <a:ea typeface="+mn-lt"/>
                <a:cs typeface="+mn-lt"/>
              </a:rPr>
              <a:t>What’s your Timeline?</a:t>
            </a:r>
          </a:p>
          <a:p>
            <a:endParaRPr lang="en-US" sz="800" b="1" dirty="0">
              <a:ea typeface="+mn-lt"/>
              <a:cs typeface="+mn-lt"/>
            </a:endParaRPr>
          </a:p>
          <a:p>
            <a:r>
              <a:rPr lang="en-US" sz="1400" b="1" dirty="0">
                <a:ea typeface="+mn-lt"/>
                <a:cs typeface="+mn-lt"/>
              </a:rPr>
              <a:t>Immediate</a:t>
            </a:r>
            <a:r>
              <a:rPr lang="en-US" sz="1400" dirty="0">
                <a:ea typeface="+mn-lt"/>
                <a:cs typeface="+mn-lt"/>
              </a:rPr>
              <a:t> – This needs to be handled now. Call police if unsafe or address yourself</a:t>
            </a:r>
            <a:endParaRPr lang="en-US" dirty="0">
              <a:cs typeface="Calibri"/>
            </a:endParaRPr>
          </a:p>
          <a:p>
            <a:endParaRPr lang="en-US" sz="800" dirty="0">
              <a:cs typeface="Calibri"/>
            </a:endParaRPr>
          </a:p>
          <a:p>
            <a:r>
              <a:rPr lang="en-US" sz="1400" b="1" dirty="0">
                <a:ea typeface="+mn-lt"/>
                <a:cs typeface="+mn-lt"/>
              </a:rPr>
              <a:t>Hour or Less</a:t>
            </a:r>
            <a:r>
              <a:rPr lang="en-US" sz="1400" dirty="0">
                <a:ea typeface="+mn-lt"/>
                <a:cs typeface="+mn-lt"/>
              </a:rPr>
              <a:t> – It's important but not an emergency: Call an outreach team</a:t>
            </a:r>
          </a:p>
          <a:p>
            <a:endParaRPr lang="en-US" sz="800" dirty="0">
              <a:cs typeface="Calibri"/>
            </a:endParaRPr>
          </a:p>
          <a:p>
            <a:r>
              <a:rPr lang="en-US" sz="1400" b="1" dirty="0">
                <a:ea typeface="+mn-lt"/>
                <a:cs typeface="+mn-lt"/>
              </a:rPr>
              <a:t>End of Day</a:t>
            </a:r>
            <a:r>
              <a:rPr lang="en-US" sz="1400" dirty="0">
                <a:ea typeface="+mn-lt"/>
                <a:cs typeface="+mn-lt"/>
              </a:rPr>
              <a:t> – It's uncomfortable and I’d like it to change: Call LMM Outreach or HOT team </a:t>
            </a:r>
            <a:endParaRPr lang="en-US" sz="1400" dirty="0">
              <a:cs typeface="Calibri"/>
            </a:endParaRPr>
          </a:p>
          <a:p>
            <a:endParaRPr lang="en-US" sz="800" dirty="0">
              <a:ea typeface="+mn-lt"/>
              <a:cs typeface="+mn-lt"/>
            </a:endParaRPr>
          </a:p>
          <a:p>
            <a:r>
              <a:rPr lang="en-US" sz="1400" b="1" dirty="0">
                <a:ea typeface="+mn-lt"/>
                <a:cs typeface="+mn-lt"/>
              </a:rPr>
              <a:t>Few Days</a:t>
            </a:r>
            <a:r>
              <a:rPr lang="en-US" sz="1400" dirty="0">
                <a:ea typeface="+mn-lt"/>
                <a:cs typeface="+mn-lt"/>
              </a:rPr>
              <a:t> – This could become difficult, help is needed: Contact LMM Liaison </a:t>
            </a:r>
            <a:endParaRPr lang="en-US" sz="1400" dirty="0">
              <a:cs typeface="Calibri"/>
            </a:endParaRPr>
          </a:p>
          <a:p>
            <a:endParaRPr lang="en-US" sz="800" dirty="0">
              <a:ea typeface="+mn-lt"/>
              <a:cs typeface="+mn-lt"/>
            </a:endParaRPr>
          </a:p>
          <a:p>
            <a:r>
              <a:rPr lang="en-US" sz="1400" b="1" dirty="0">
                <a:ea typeface="+mn-lt"/>
                <a:cs typeface="+mn-lt"/>
              </a:rPr>
              <a:t>Week or Less</a:t>
            </a:r>
            <a:r>
              <a:rPr lang="en-US" sz="1400" dirty="0">
                <a:ea typeface="+mn-lt"/>
                <a:cs typeface="+mn-lt"/>
              </a:rPr>
              <a:t> – Change is necessary, and I am willing to use relational resources to problem solve. </a:t>
            </a:r>
            <a:endParaRPr lang="en-US" sz="1400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147934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Green">
    <a:dk1>
      <a:sysClr val="windowText" lastClr="000000"/>
    </a:dk1>
    <a:lt1>
      <a:sysClr val="window" lastClr="FFFFFF"/>
    </a:lt1>
    <a:dk2>
      <a:srgbClr val="455F51"/>
    </a:dk2>
    <a:lt2>
      <a:srgbClr val="E3DED1"/>
    </a:lt2>
    <a:accent1>
      <a:srgbClr val="549E39"/>
    </a:accent1>
    <a:accent2>
      <a:srgbClr val="8AB833"/>
    </a:accent2>
    <a:accent3>
      <a:srgbClr val="C0CF3A"/>
    </a:accent3>
    <a:accent4>
      <a:srgbClr val="029676"/>
    </a:accent4>
    <a:accent5>
      <a:srgbClr val="4AB5C4"/>
    </a:accent5>
    <a:accent6>
      <a:srgbClr val="0989B1"/>
    </a:accent6>
    <a:hlink>
      <a:srgbClr val="6B9F25"/>
    </a:hlink>
    <a:folHlink>
      <a:srgbClr val="BA6906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676</Words>
  <Application>Microsoft Office PowerPoint</Application>
  <PresentationFormat>Widescreen</PresentationFormat>
  <Paragraphs>65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Loran Zenonian</cp:lastModifiedBy>
  <cp:revision>6</cp:revision>
  <cp:lastPrinted>2020-08-19T19:26:10Z</cp:lastPrinted>
  <dcterms:created xsi:type="dcterms:W3CDTF">2018-12-03T04:22:05Z</dcterms:created>
  <dcterms:modified xsi:type="dcterms:W3CDTF">2020-08-25T18:37:15Z</dcterms:modified>
</cp:coreProperties>
</file>